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4"/>
    <p:sldId id="257" r:id="rId25"/>
    <p:sldId id="258" r:id="rId26"/>
    <p:sldId id="259" r:id="rId27"/>
    <p:sldId id="260" r:id="rId28"/>
    <p:sldId id="261" r:id="rId29"/>
    <p:sldId id="262" r:id="rId30"/>
    <p:sldId id="263" r:id="rId31"/>
    <p:sldId id="264" r:id="rId32"/>
    <p:sldId id="265" r:id="rId33"/>
    <p:sldId id="266" r:id="rId34"/>
    <p:sldId id="267" r:id="rId35"/>
    <p:sldId id="268" r:id="rId36"/>
    <p:sldId id="269" r:id="rId37"/>
    <p:sldId id="270" r:id="rId3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Light" charset="1" panose="020B0306030504020204"/>
      <p:regular r:id="rId10"/>
    </p:embeddedFont>
    <p:embeddedFont>
      <p:font typeface="Open Sans Light Bold" charset="1" panose="020B0806030504020204"/>
      <p:regular r:id="rId11"/>
    </p:embeddedFont>
    <p:embeddedFont>
      <p:font typeface="Open Sans Light Italics" charset="1" panose="020B0306030504020204"/>
      <p:regular r:id="rId12"/>
    </p:embeddedFont>
    <p:embeddedFont>
      <p:font typeface="Open Sans Light Bold Italics" charset="1" panose="020B0806030504020204"/>
      <p:regular r:id="rId13"/>
    </p:embeddedFont>
    <p:embeddedFont>
      <p:font typeface="Alegreya Medium" charset="1" panose="00000600000000000000"/>
      <p:regular r:id="rId14"/>
    </p:embeddedFont>
    <p:embeddedFont>
      <p:font typeface="Alegreya Medium Bold" charset="1" panose="00000900000000000000"/>
      <p:regular r:id="rId15"/>
    </p:embeddedFont>
    <p:embeddedFont>
      <p:font typeface="Alegreya Medium Italics" charset="1" panose="00000600000000000000"/>
      <p:regular r:id="rId16"/>
    </p:embeddedFont>
    <p:embeddedFont>
      <p:font typeface="Alegreya Medium Bold Italics" charset="1" panose="00000900000000000000"/>
      <p:regular r:id="rId17"/>
    </p:embeddedFont>
    <p:embeddedFont>
      <p:font typeface="Alegreya" charset="1" panose="00000500000000000000"/>
      <p:regular r:id="rId18"/>
    </p:embeddedFont>
    <p:embeddedFont>
      <p:font typeface="Alegreya Bold" charset="1" panose="00000800000000000000"/>
      <p:regular r:id="rId19"/>
    </p:embeddedFont>
    <p:embeddedFont>
      <p:font typeface="Alegreya Italics" charset="1" panose="00000500000000000000"/>
      <p:regular r:id="rId20"/>
    </p:embeddedFont>
    <p:embeddedFont>
      <p:font typeface="Alegreya Bold Italics" charset="1" panose="00000800000000000000"/>
      <p:regular r:id="rId21"/>
    </p:embeddedFont>
    <p:embeddedFont>
      <p:font typeface="Alegreya Sans SC Black" charset="1" panose="00000A00000000000000"/>
      <p:regular r:id="rId22"/>
    </p:embeddedFont>
    <p:embeddedFont>
      <p:font typeface="Alegreya Sans SC Black Italics" charset="1" panose="00000A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29" Target="slides/slide6.xml" Type="http://schemas.openxmlformats.org/officeDocument/2006/relationships/slide"/><Relationship Id="rId3" Target="viewProps.xml" Type="http://schemas.openxmlformats.org/officeDocument/2006/relationships/viewProps"/><Relationship Id="rId30" Target="slides/slide7.xml" Type="http://schemas.openxmlformats.org/officeDocument/2006/relationships/slide"/><Relationship Id="rId31" Target="slides/slide8.xml" Type="http://schemas.openxmlformats.org/officeDocument/2006/relationships/slide"/><Relationship Id="rId32" Target="slides/slide9.xml" Type="http://schemas.openxmlformats.org/officeDocument/2006/relationships/slide"/><Relationship Id="rId33" Target="slides/slide10.xml" Type="http://schemas.openxmlformats.org/officeDocument/2006/relationships/slide"/><Relationship Id="rId34" Target="slides/slide11.xml" Type="http://schemas.openxmlformats.org/officeDocument/2006/relationships/slide"/><Relationship Id="rId35" Target="slides/slide12.xml" Type="http://schemas.openxmlformats.org/officeDocument/2006/relationships/slide"/><Relationship Id="rId36" Target="slides/slide13.xml" Type="http://schemas.openxmlformats.org/officeDocument/2006/relationships/slide"/><Relationship Id="rId37" Target="slides/slide14.xml" Type="http://schemas.openxmlformats.org/officeDocument/2006/relationships/slide"/><Relationship Id="rId38" Target="slides/slide15.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svg>
</file>

<file path=ppt/media/image20.jpeg>
</file>

<file path=ppt/media/image21.png>
</file>

<file path=ppt/media/image22.svg>
</file>

<file path=ppt/media/image23.png>
</file>

<file path=ppt/media/image24.svg>
</file>

<file path=ppt/media/image25.png>
</file>

<file path=ppt/media/image26.svg>
</file>

<file path=ppt/media/image27.jpeg>
</file>

<file path=ppt/media/image28.png>
</file>

<file path=ppt/media/image29.svg>
</file>

<file path=ppt/media/image3.png>
</file>

<file path=ppt/media/image30.jpe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sv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png>
</file>

<file path=ppt/media/image58.svg>
</file>

<file path=ppt/media/image59.png>
</file>

<file path=ppt/media/image6.svg>
</file>

<file path=ppt/media/image60.svg>
</file>

<file path=ppt/media/image61.png>
</file>

<file path=ppt/media/image62.png>
</file>

<file path=ppt/media/image63.png>
</file>

<file path=ppt/media/image64.png>
</file>

<file path=ppt/media/image65.png>
</file>

<file path=ppt/media/image66.png>
</file>

<file path=ppt/media/image67.svg>
</file>

<file path=ppt/media/image68.png>
</file>

<file path=ppt/media/image69.png>
</file>

<file path=ppt/media/image7.png>
</file>

<file path=ppt/media/image70.png>
</file>

<file path=ppt/media/image71.png>
</file>

<file path=ppt/media/image72.png>
</file>

<file path=ppt/media/image73.sv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15.png" Type="http://schemas.openxmlformats.org/officeDocument/2006/relationships/image"/><Relationship Id="rId17" Target="../media/image16.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1.png" Type="http://schemas.openxmlformats.org/officeDocument/2006/relationships/image"/><Relationship Id="rId11" Target="../media/image42.svg" Type="http://schemas.openxmlformats.org/officeDocument/2006/relationships/image"/><Relationship Id="rId12" Target="../media/image33.png" Type="http://schemas.openxmlformats.org/officeDocument/2006/relationships/image"/><Relationship Id="rId13" Target="../media/image34.svg" Type="http://schemas.openxmlformats.org/officeDocument/2006/relationships/image"/><Relationship Id="rId14" Target="../media/image68.pn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66.png" Type="http://schemas.openxmlformats.org/officeDocument/2006/relationships/image"/><Relationship Id="rId5" Target="../media/image67.svg" Type="http://schemas.openxmlformats.org/officeDocument/2006/relationships/image"/><Relationship Id="rId6" Target="../media/image23.png" Type="http://schemas.openxmlformats.org/officeDocument/2006/relationships/image"/><Relationship Id="rId7" Target="../media/image24.svg" Type="http://schemas.openxmlformats.org/officeDocument/2006/relationships/image"/><Relationship Id="rId8" Target="../media/image25.png" Type="http://schemas.openxmlformats.org/officeDocument/2006/relationships/image"/><Relationship Id="rId9" Target="../media/image26.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69.png" Type="http://schemas.openxmlformats.org/officeDocument/2006/relationships/image"/><Relationship Id="rId2" Target="../media/image57.png" Type="http://schemas.openxmlformats.org/officeDocument/2006/relationships/image"/><Relationship Id="rId3" Target="../media/image58.svg" Type="http://schemas.openxmlformats.org/officeDocument/2006/relationships/image"/><Relationship Id="rId4" Target="../media/image37.png" Type="http://schemas.openxmlformats.org/officeDocument/2006/relationships/image"/><Relationship Id="rId5" Target="../media/image38.svg" Type="http://schemas.openxmlformats.org/officeDocument/2006/relationships/image"/><Relationship Id="rId6" Target="../media/image45.png" Type="http://schemas.openxmlformats.org/officeDocument/2006/relationships/image"/><Relationship Id="rId7" Target="../media/image46.svg" Type="http://schemas.openxmlformats.org/officeDocument/2006/relationships/image"/><Relationship Id="rId8" Target="../media/image59.png" Type="http://schemas.openxmlformats.org/officeDocument/2006/relationships/image"/><Relationship Id="rId9" Target="../media/image60.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50.png" Type="http://schemas.openxmlformats.org/officeDocument/2006/relationships/image"/><Relationship Id="rId5" Target="../media/image51.svg" Type="http://schemas.openxmlformats.org/officeDocument/2006/relationships/image"/><Relationship Id="rId6" Target="../media/image52.png" Type="http://schemas.openxmlformats.org/officeDocument/2006/relationships/image"/><Relationship Id="rId7" Target="../media/image53.svg" Type="http://schemas.openxmlformats.org/officeDocument/2006/relationships/image"/><Relationship Id="rId8" Target="../media/image54.png" Type="http://schemas.openxmlformats.org/officeDocument/2006/relationships/image"/><Relationship Id="rId9" Target="../media/image55.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33.png" Type="http://schemas.openxmlformats.org/officeDocument/2006/relationships/image"/><Relationship Id="rId11" Target="../media/image34.svg" Type="http://schemas.openxmlformats.org/officeDocument/2006/relationships/image"/><Relationship Id="rId12" Target="../media/image61.png" Type="http://schemas.openxmlformats.org/officeDocument/2006/relationships/image"/><Relationship Id="rId2" Target="../media/image57.png" Type="http://schemas.openxmlformats.org/officeDocument/2006/relationships/image"/><Relationship Id="rId3" Target="../media/image58.svg" Type="http://schemas.openxmlformats.org/officeDocument/2006/relationships/image"/><Relationship Id="rId4" Target="../media/image37.png" Type="http://schemas.openxmlformats.org/officeDocument/2006/relationships/image"/><Relationship Id="rId5" Target="../media/image38.svg" Type="http://schemas.openxmlformats.org/officeDocument/2006/relationships/image"/><Relationship Id="rId6" Target="../media/image45.png" Type="http://schemas.openxmlformats.org/officeDocument/2006/relationships/image"/><Relationship Id="rId7" Target="../media/image46.svg" Type="http://schemas.openxmlformats.org/officeDocument/2006/relationships/image"/><Relationship Id="rId8" Target="../media/image59.png" Type="http://schemas.openxmlformats.org/officeDocument/2006/relationships/image"/><Relationship Id="rId9" Target="../media/image60.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70.png" Type="http://schemas.openxmlformats.org/officeDocument/2006/relationships/image"/><Relationship Id="rId13" Target="../media/image71.png" Type="http://schemas.openxmlformats.org/officeDocument/2006/relationships/image"/><Relationship Id="rId14" Target="../media/image33.png" Type="http://schemas.openxmlformats.org/officeDocument/2006/relationships/image"/><Relationship Id="rId15" Target="../media/image34.sv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50.png" Type="http://schemas.openxmlformats.org/officeDocument/2006/relationships/image"/><Relationship Id="rId5" Target="../media/image51.svg" Type="http://schemas.openxmlformats.org/officeDocument/2006/relationships/image"/><Relationship Id="rId6" Target="../media/image52.png" Type="http://schemas.openxmlformats.org/officeDocument/2006/relationships/image"/><Relationship Id="rId7" Target="../media/image53.svg" Type="http://schemas.openxmlformats.org/officeDocument/2006/relationships/image"/><Relationship Id="rId8" Target="../media/image54.png" Type="http://schemas.openxmlformats.org/officeDocument/2006/relationships/image"/><Relationship Id="rId9" Target="../media/image55.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16.svg" Type="http://schemas.openxmlformats.org/officeDocument/2006/relationships/image"/><Relationship Id="rId12" Target="../media/image72.png" Type="http://schemas.openxmlformats.org/officeDocument/2006/relationships/image"/><Relationship Id="rId13" Target="../media/image73.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5.png" Type="http://schemas.openxmlformats.org/officeDocument/2006/relationships/image"/><Relationship Id="rId11" Target="../media/image26.svg" Type="http://schemas.openxmlformats.org/officeDocument/2006/relationships/image"/><Relationship Id="rId12" Target="../media/image7.png" Type="http://schemas.openxmlformats.org/officeDocument/2006/relationships/image"/><Relationship Id="rId13" Target="../media/image8.sv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19.jpeg" Type="http://schemas.openxmlformats.org/officeDocument/2006/relationships/image"/><Relationship Id="rId5" Target="../media/image20.jpeg" Type="http://schemas.openxmlformats.org/officeDocument/2006/relationships/image"/><Relationship Id="rId6" Target="../media/image21.png" Type="http://schemas.openxmlformats.org/officeDocument/2006/relationships/image"/><Relationship Id="rId7" Target="../media/image22.svg" Type="http://schemas.openxmlformats.org/officeDocument/2006/relationships/image"/><Relationship Id="rId8" Target="../media/image23.png" Type="http://schemas.openxmlformats.org/officeDocument/2006/relationships/image"/><Relationship Id="rId9" Target="../media/image2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35.png" Type="http://schemas.openxmlformats.org/officeDocument/2006/relationships/image"/><Relationship Id="rId11" Target="../media/image36.svg" Type="http://schemas.openxmlformats.org/officeDocument/2006/relationships/image"/><Relationship Id="rId12" Target="../media/image37.png" Type="http://schemas.openxmlformats.org/officeDocument/2006/relationships/image"/><Relationship Id="rId13" Target="../media/image38.svg" Type="http://schemas.openxmlformats.org/officeDocument/2006/relationships/image"/><Relationship Id="rId14" Target="../media/image39.png" Type="http://schemas.openxmlformats.org/officeDocument/2006/relationships/image"/><Relationship Id="rId15" Target="../media/image40.svg" Type="http://schemas.openxmlformats.org/officeDocument/2006/relationships/image"/><Relationship Id="rId16" Target="../media/image41.png" Type="http://schemas.openxmlformats.org/officeDocument/2006/relationships/image"/><Relationship Id="rId17" Target="../media/image42.svg" Type="http://schemas.openxmlformats.org/officeDocument/2006/relationships/image"/><Relationship Id="rId2" Target="../media/image27.jpeg" Type="http://schemas.openxmlformats.org/officeDocument/2006/relationships/image"/><Relationship Id="rId3" Target="../media/image28.png" Type="http://schemas.openxmlformats.org/officeDocument/2006/relationships/image"/><Relationship Id="rId4" Target="../media/image29.svg" Type="http://schemas.openxmlformats.org/officeDocument/2006/relationships/image"/><Relationship Id="rId5" Target="../media/image30.jpeg" Type="http://schemas.openxmlformats.org/officeDocument/2006/relationships/image"/><Relationship Id="rId6" Target="../media/image31.png" Type="http://schemas.openxmlformats.org/officeDocument/2006/relationships/image"/><Relationship Id="rId7" Target="../media/image32.svg" Type="http://schemas.openxmlformats.org/officeDocument/2006/relationships/image"/><Relationship Id="rId8" Target="../media/image33.png" Type="http://schemas.openxmlformats.org/officeDocument/2006/relationships/image"/><Relationship Id="rId9" Target="../media/image34.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9.png" Type="http://schemas.openxmlformats.org/officeDocument/2006/relationships/image"/><Relationship Id="rId2" Target="../media/image43.png" Type="http://schemas.openxmlformats.org/officeDocument/2006/relationships/image"/><Relationship Id="rId3" Target="../media/image44.svg" Type="http://schemas.openxmlformats.org/officeDocument/2006/relationships/image"/><Relationship Id="rId4" Target="../media/image37.png" Type="http://schemas.openxmlformats.org/officeDocument/2006/relationships/image"/><Relationship Id="rId5" Target="../media/image38.svg" Type="http://schemas.openxmlformats.org/officeDocument/2006/relationships/image"/><Relationship Id="rId6" Target="../media/image45.png" Type="http://schemas.openxmlformats.org/officeDocument/2006/relationships/image"/><Relationship Id="rId7" Target="../media/image46.svg" Type="http://schemas.openxmlformats.org/officeDocument/2006/relationships/image"/><Relationship Id="rId8" Target="../media/image47.png" Type="http://schemas.openxmlformats.org/officeDocument/2006/relationships/image"/><Relationship Id="rId9" Target="../media/image48.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6.png" Type="http://schemas.openxmlformats.org/officeDocument/2006/relationships/image"/><Relationship Id="rId2" Target="../media/image50.png" Type="http://schemas.openxmlformats.org/officeDocument/2006/relationships/image"/><Relationship Id="rId3" Target="../media/image51.svg" Type="http://schemas.openxmlformats.org/officeDocument/2006/relationships/image"/><Relationship Id="rId4" Target="../media/image52.png" Type="http://schemas.openxmlformats.org/officeDocument/2006/relationships/image"/><Relationship Id="rId5" Target="../media/image53.svg" Type="http://schemas.openxmlformats.org/officeDocument/2006/relationships/image"/><Relationship Id="rId6" Target="../media/image54.png" Type="http://schemas.openxmlformats.org/officeDocument/2006/relationships/image"/><Relationship Id="rId7" Target="../media/image55.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33.png" Type="http://schemas.openxmlformats.org/officeDocument/2006/relationships/image"/><Relationship Id="rId11" Target="../media/image34.svg" Type="http://schemas.openxmlformats.org/officeDocument/2006/relationships/image"/><Relationship Id="rId12" Target="../media/image61.png" Type="http://schemas.openxmlformats.org/officeDocument/2006/relationships/image"/><Relationship Id="rId2" Target="../media/image57.png" Type="http://schemas.openxmlformats.org/officeDocument/2006/relationships/image"/><Relationship Id="rId3" Target="../media/image58.svg" Type="http://schemas.openxmlformats.org/officeDocument/2006/relationships/image"/><Relationship Id="rId4" Target="../media/image37.png" Type="http://schemas.openxmlformats.org/officeDocument/2006/relationships/image"/><Relationship Id="rId5" Target="../media/image38.svg" Type="http://schemas.openxmlformats.org/officeDocument/2006/relationships/image"/><Relationship Id="rId6" Target="../media/image45.png" Type="http://schemas.openxmlformats.org/officeDocument/2006/relationships/image"/><Relationship Id="rId7" Target="../media/image46.svg" Type="http://schemas.openxmlformats.org/officeDocument/2006/relationships/image"/><Relationship Id="rId8" Target="../media/image59.png" Type="http://schemas.openxmlformats.org/officeDocument/2006/relationships/image"/><Relationship Id="rId9" Target="../media/image60.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33.png" Type="http://schemas.openxmlformats.org/officeDocument/2006/relationships/image"/><Relationship Id="rId11" Target="../media/image34.svg" Type="http://schemas.openxmlformats.org/officeDocument/2006/relationships/image"/><Relationship Id="rId2" Target="../media/image43.png" Type="http://schemas.openxmlformats.org/officeDocument/2006/relationships/image"/><Relationship Id="rId3" Target="../media/image44.svg" Type="http://schemas.openxmlformats.org/officeDocument/2006/relationships/image"/><Relationship Id="rId4" Target="../media/image45.png" Type="http://schemas.openxmlformats.org/officeDocument/2006/relationships/image"/><Relationship Id="rId5" Target="../media/image46.svg" Type="http://schemas.openxmlformats.org/officeDocument/2006/relationships/image"/><Relationship Id="rId6" Target="../media/image47.png" Type="http://schemas.openxmlformats.org/officeDocument/2006/relationships/image"/><Relationship Id="rId7" Target="../media/image48.svg" Type="http://schemas.openxmlformats.org/officeDocument/2006/relationships/image"/><Relationship Id="rId8" Target="../media/image62.png" Type="http://schemas.openxmlformats.org/officeDocument/2006/relationships/image"/><Relationship Id="rId9" Target="../media/image63.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33.png" Type="http://schemas.openxmlformats.org/officeDocument/2006/relationships/image"/><Relationship Id="rId11" Target="../media/image34.svg" Type="http://schemas.openxmlformats.org/officeDocument/2006/relationships/image"/><Relationship Id="rId12" Target="../media/image61.png" Type="http://schemas.openxmlformats.org/officeDocument/2006/relationships/image"/><Relationship Id="rId2" Target="../media/image57.png" Type="http://schemas.openxmlformats.org/officeDocument/2006/relationships/image"/><Relationship Id="rId3" Target="../media/image58.svg" Type="http://schemas.openxmlformats.org/officeDocument/2006/relationships/image"/><Relationship Id="rId4" Target="../media/image37.png" Type="http://schemas.openxmlformats.org/officeDocument/2006/relationships/image"/><Relationship Id="rId5" Target="../media/image38.svg" Type="http://schemas.openxmlformats.org/officeDocument/2006/relationships/image"/><Relationship Id="rId6" Target="../media/image45.png" Type="http://schemas.openxmlformats.org/officeDocument/2006/relationships/image"/><Relationship Id="rId7" Target="../media/image46.svg" Type="http://schemas.openxmlformats.org/officeDocument/2006/relationships/image"/><Relationship Id="rId8" Target="../media/image59.png" Type="http://schemas.openxmlformats.org/officeDocument/2006/relationships/image"/><Relationship Id="rId9" Target="../media/image60.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3.png" Type="http://schemas.openxmlformats.org/officeDocument/2006/relationships/image"/><Relationship Id="rId3" Target="../media/image44.svg" Type="http://schemas.openxmlformats.org/officeDocument/2006/relationships/image"/><Relationship Id="rId4" Target="../media/image45.png" Type="http://schemas.openxmlformats.org/officeDocument/2006/relationships/image"/><Relationship Id="rId5" Target="../media/image46.svg" Type="http://schemas.openxmlformats.org/officeDocument/2006/relationships/image"/><Relationship Id="rId6" Target="../media/image64.png" Type="http://schemas.openxmlformats.org/officeDocument/2006/relationships/image"/><Relationship Id="rId7" Target="../media/image47.png" Type="http://schemas.openxmlformats.org/officeDocument/2006/relationships/image"/><Relationship Id="rId8" Target="../media/image48.svg" Type="http://schemas.openxmlformats.org/officeDocument/2006/relationships/image"/><Relationship Id="rId9" Target="../media/image6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TextBox 2" id="2"/>
          <p:cNvSpPr txBox="true"/>
          <p:nvPr/>
        </p:nvSpPr>
        <p:spPr>
          <a:xfrm rot="0">
            <a:off x="4126857" y="3932288"/>
            <a:ext cx="10034287" cy="2032957"/>
          </a:xfrm>
          <a:prstGeom prst="rect">
            <a:avLst/>
          </a:prstGeom>
        </p:spPr>
        <p:txBody>
          <a:bodyPr anchor="t" rtlCol="false" tIns="0" lIns="0" bIns="0" rIns="0">
            <a:spAutoFit/>
          </a:bodyPr>
          <a:lstStyle/>
          <a:p>
            <a:pPr algn="ctr">
              <a:lnSpc>
                <a:spcPts val="14997"/>
              </a:lnSpc>
              <a:spcBef>
                <a:spcPct val="0"/>
              </a:spcBef>
            </a:pPr>
            <a:r>
              <a:rPr lang="en-US" sz="10712">
                <a:solidFill>
                  <a:srgbClr val="433831"/>
                </a:solidFill>
                <a:latin typeface="Alegreya Sans SC Black Bold"/>
              </a:rPr>
              <a:t>BOOK  FINDER</a:t>
            </a:r>
          </a:p>
        </p:txBody>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5911471" y="5855037"/>
            <a:ext cx="6465058" cy="928617"/>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5958007" y="7770848"/>
            <a:ext cx="6371987" cy="1194748"/>
          </a:xfrm>
          <a:prstGeom prst="rect">
            <a:avLst/>
          </a:prstGeom>
        </p:spPr>
      </p:pic>
      <p:pic>
        <p:nvPicPr>
          <p:cNvPr name="Picture 5" id="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871711" y="1499162"/>
            <a:ext cx="2544579" cy="2395990"/>
          </a:xfrm>
          <a:prstGeom prst="rect">
            <a:avLst/>
          </a:prstGeom>
        </p:spPr>
      </p:pic>
      <p:pic>
        <p:nvPicPr>
          <p:cNvPr name="Picture 6" id="6"/>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118492" y="-999804"/>
            <a:ext cx="4294383" cy="4114800"/>
          </a:xfrm>
          <a:prstGeom prst="rect">
            <a:avLst/>
          </a:prstGeom>
        </p:spPr>
      </p:pic>
      <p:pic>
        <p:nvPicPr>
          <p:cNvPr name="Picture 7" id="7"/>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10800000">
            <a:off x="15366916" y="7231994"/>
            <a:ext cx="4294383" cy="4114800"/>
          </a:xfrm>
          <a:prstGeom prst="rect">
            <a:avLst/>
          </a:prstGeom>
        </p:spPr>
      </p:pic>
      <p:pic>
        <p:nvPicPr>
          <p:cNvPr name="Picture 8" id="8"/>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441218" y="8965596"/>
            <a:ext cx="3352965" cy="2840876"/>
          </a:xfrm>
          <a:prstGeom prst="rect">
            <a:avLst/>
          </a:prstGeom>
        </p:spPr>
      </p:pic>
      <p:pic>
        <p:nvPicPr>
          <p:cNvPr name="Picture 9" id="9"/>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10800000">
            <a:off x="14161143" y="-1503017"/>
            <a:ext cx="3352965" cy="2840876"/>
          </a:xfrm>
          <a:prstGeom prst="rect">
            <a:avLst/>
          </a:prstGeom>
        </p:spPr>
      </p:pic>
      <p:pic>
        <p:nvPicPr>
          <p:cNvPr name="Picture 10" id="10"/>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1001715">
            <a:off x="1788107" y="6666677"/>
            <a:ext cx="1450030" cy="1130633"/>
          </a:xfrm>
          <a:prstGeom prst="rect">
            <a:avLst/>
          </a:prstGeom>
        </p:spPr>
      </p:pic>
      <p:pic>
        <p:nvPicPr>
          <p:cNvPr name="Picture 11" id="11"/>
          <p:cNvPicPr>
            <a:picLocks noChangeAspect="true"/>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l="0" t="0" r="0" b="0"/>
          <a:stretch>
            <a:fillRect/>
          </a:stretch>
        </p:blipFill>
        <p:spPr>
          <a:xfrm flipH="false" flipV="false" rot="-649553">
            <a:off x="15474139" y="2470102"/>
            <a:ext cx="1562518" cy="1289788"/>
          </a:xfrm>
          <a:prstGeom prst="rect">
            <a:avLst/>
          </a:prstGeom>
        </p:spPr>
      </p:pic>
      <p:pic>
        <p:nvPicPr>
          <p:cNvPr name="Picture 12" id="12"/>
          <p:cNvPicPr>
            <a:picLocks noChangeAspect="true"/>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rcRect l="0" t="0" r="0" b="0"/>
          <a:stretch>
            <a:fillRect/>
          </a:stretch>
        </p:blipFill>
        <p:spPr>
          <a:xfrm flipH="false" flipV="false" rot="1841545">
            <a:off x="6681852" y="2198597"/>
            <a:ext cx="1120358" cy="997119"/>
          </a:xfrm>
          <a:prstGeom prst="rect">
            <a:avLst/>
          </a:prstGeom>
        </p:spPr>
      </p:pic>
      <p:pic>
        <p:nvPicPr>
          <p:cNvPr name="Picture 13" id="13"/>
          <p:cNvPicPr>
            <a:picLocks noChangeAspect="true"/>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rcRect l="0" t="0" r="0" b="0"/>
          <a:stretch>
            <a:fillRect/>
          </a:stretch>
        </p:blipFill>
        <p:spPr>
          <a:xfrm flipH="false" flipV="false" rot="-1812159">
            <a:off x="10487037" y="1987305"/>
            <a:ext cx="1120358" cy="997119"/>
          </a:xfrm>
          <a:prstGeom prst="rect">
            <a:avLst/>
          </a:prstGeom>
        </p:spPr>
      </p:pic>
      <p:grpSp>
        <p:nvGrpSpPr>
          <p:cNvPr name="Group 14" id="14"/>
          <p:cNvGrpSpPr>
            <a:grpSpLocks noChangeAspect="true"/>
          </p:cNvGrpSpPr>
          <p:nvPr/>
        </p:nvGrpSpPr>
        <p:grpSpPr>
          <a:xfrm rot="0">
            <a:off x="14544244" y="7545264"/>
            <a:ext cx="458160" cy="436499"/>
            <a:chOff x="0" y="0"/>
            <a:chExt cx="1772920" cy="1689100"/>
          </a:xfrm>
        </p:grpSpPr>
        <p:sp>
          <p:nvSpPr>
            <p:cNvPr name="Freeform 15" id="15"/>
            <p:cNvSpPr/>
            <p:nvPr/>
          </p:nvSpPr>
          <p:spPr>
            <a:xfrm>
              <a:off x="-8890" y="-5080"/>
              <a:ext cx="1789430" cy="1701800"/>
            </a:xfrm>
            <a:custGeom>
              <a:avLst/>
              <a:gdLst/>
              <a:ahLst/>
              <a:cxnLst/>
              <a:rect r="r" b="b" t="t" l="l"/>
              <a:pathLst>
                <a:path h="1701800" w="1789430">
                  <a:moveTo>
                    <a:pt x="922020" y="21590"/>
                  </a:moveTo>
                  <a:lnTo>
                    <a:pt x="1172210" y="529590"/>
                  </a:lnTo>
                  <a:cubicBezTo>
                    <a:pt x="1176020" y="538480"/>
                    <a:pt x="1184910" y="544830"/>
                    <a:pt x="1195070" y="546100"/>
                  </a:cubicBezTo>
                  <a:lnTo>
                    <a:pt x="1755140" y="627380"/>
                  </a:lnTo>
                  <a:cubicBezTo>
                    <a:pt x="1779270" y="631190"/>
                    <a:pt x="1789430" y="661670"/>
                    <a:pt x="1771650" y="678180"/>
                  </a:cubicBezTo>
                  <a:lnTo>
                    <a:pt x="1366520" y="1073150"/>
                  </a:lnTo>
                  <a:cubicBezTo>
                    <a:pt x="1358900" y="1079500"/>
                    <a:pt x="1356360" y="1089660"/>
                    <a:pt x="1357630" y="1099820"/>
                  </a:cubicBezTo>
                  <a:lnTo>
                    <a:pt x="1452880" y="1658620"/>
                  </a:lnTo>
                  <a:cubicBezTo>
                    <a:pt x="1456690" y="1682750"/>
                    <a:pt x="1431290" y="1701800"/>
                    <a:pt x="1409700" y="1690370"/>
                  </a:cubicBezTo>
                  <a:lnTo>
                    <a:pt x="908050" y="1426210"/>
                  </a:lnTo>
                  <a:cubicBezTo>
                    <a:pt x="899160" y="1421130"/>
                    <a:pt x="889000" y="1421130"/>
                    <a:pt x="880110" y="1426210"/>
                  </a:cubicBezTo>
                  <a:lnTo>
                    <a:pt x="378460" y="1690370"/>
                  </a:lnTo>
                  <a:cubicBezTo>
                    <a:pt x="356870" y="1701800"/>
                    <a:pt x="331470" y="1682750"/>
                    <a:pt x="335280" y="1658620"/>
                  </a:cubicBezTo>
                  <a:lnTo>
                    <a:pt x="430530" y="1099820"/>
                  </a:lnTo>
                  <a:cubicBezTo>
                    <a:pt x="431800" y="1089660"/>
                    <a:pt x="429260" y="1080770"/>
                    <a:pt x="421640" y="1073150"/>
                  </a:cubicBezTo>
                  <a:lnTo>
                    <a:pt x="17780" y="678180"/>
                  </a:lnTo>
                  <a:cubicBezTo>
                    <a:pt x="0" y="660400"/>
                    <a:pt x="10160" y="631190"/>
                    <a:pt x="34290" y="627380"/>
                  </a:cubicBezTo>
                  <a:lnTo>
                    <a:pt x="594360" y="546100"/>
                  </a:lnTo>
                  <a:cubicBezTo>
                    <a:pt x="604520" y="544830"/>
                    <a:pt x="612140" y="538480"/>
                    <a:pt x="617220" y="529590"/>
                  </a:cubicBezTo>
                  <a:lnTo>
                    <a:pt x="867410" y="21590"/>
                  </a:lnTo>
                  <a:cubicBezTo>
                    <a:pt x="878840" y="0"/>
                    <a:pt x="910590" y="0"/>
                    <a:pt x="922020" y="21590"/>
                  </a:cubicBezTo>
                  <a:close/>
                </a:path>
              </a:pathLst>
            </a:custGeom>
            <a:solidFill>
              <a:srgbClr val="FADDC2"/>
            </a:solidFill>
          </p:spPr>
        </p:sp>
      </p:grpSp>
      <p:grpSp>
        <p:nvGrpSpPr>
          <p:cNvPr name="Group 16" id="16"/>
          <p:cNvGrpSpPr>
            <a:grpSpLocks noChangeAspect="true"/>
          </p:cNvGrpSpPr>
          <p:nvPr/>
        </p:nvGrpSpPr>
        <p:grpSpPr>
          <a:xfrm rot="0">
            <a:off x="2676135" y="5658866"/>
            <a:ext cx="261444" cy="249084"/>
            <a:chOff x="0" y="0"/>
            <a:chExt cx="1772920" cy="1689100"/>
          </a:xfrm>
        </p:grpSpPr>
        <p:sp>
          <p:nvSpPr>
            <p:cNvPr name="Freeform 17" id="17"/>
            <p:cNvSpPr/>
            <p:nvPr/>
          </p:nvSpPr>
          <p:spPr>
            <a:xfrm>
              <a:off x="-8890" y="-5080"/>
              <a:ext cx="1789430" cy="1701800"/>
            </a:xfrm>
            <a:custGeom>
              <a:avLst/>
              <a:gdLst/>
              <a:ahLst/>
              <a:cxnLst/>
              <a:rect r="r" b="b" t="t" l="l"/>
              <a:pathLst>
                <a:path h="1701800" w="1789430">
                  <a:moveTo>
                    <a:pt x="922020" y="21590"/>
                  </a:moveTo>
                  <a:lnTo>
                    <a:pt x="1172210" y="529590"/>
                  </a:lnTo>
                  <a:cubicBezTo>
                    <a:pt x="1176020" y="538480"/>
                    <a:pt x="1184910" y="544830"/>
                    <a:pt x="1195070" y="546100"/>
                  </a:cubicBezTo>
                  <a:lnTo>
                    <a:pt x="1755140" y="627380"/>
                  </a:lnTo>
                  <a:cubicBezTo>
                    <a:pt x="1779270" y="631190"/>
                    <a:pt x="1789430" y="661670"/>
                    <a:pt x="1771650" y="678180"/>
                  </a:cubicBezTo>
                  <a:lnTo>
                    <a:pt x="1366520" y="1073150"/>
                  </a:lnTo>
                  <a:cubicBezTo>
                    <a:pt x="1358900" y="1079500"/>
                    <a:pt x="1356360" y="1089660"/>
                    <a:pt x="1357630" y="1099820"/>
                  </a:cubicBezTo>
                  <a:lnTo>
                    <a:pt x="1452880" y="1658620"/>
                  </a:lnTo>
                  <a:cubicBezTo>
                    <a:pt x="1456690" y="1682750"/>
                    <a:pt x="1431290" y="1701800"/>
                    <a:pt x="1409700" y="1690370"/>
                  </a:cubicBezTo>
                  <a:lnTo>
                    <a:pt x="908050" y="1426210"/>
                  </a:lnTo>
                  <a:cubicBezTo>
                    <a:pt x="899160" y="1421130"/>
                    <a:pt x="889000" y="1421130"/>
                    <a:pt x="880110" y="1426210"/>
                  </a:cubicBezTo>
                  <a:lnTo>
                    <a:pt x="378460" y="1690370"/>
                  </a:lnTo>
                  <a:cubicBezTo>
                    <a:pt x="356870" y="1701800"/>
                    <a:pt x="331470" y="1682750"/>
                    <a:pt x="335280" y="1658620"/>
                  </a:cubicBezTo>
                  <a:lnTo>
                    <a:pt x="430530" y="1099820"/>
                  </a:lnTo>
                  <a:cubicBezTo>
                    <a:pt x="431800" y="1089660"/>
                    <a:pt x="429260" y="1080770"/>
                    <a:pt x="421640" y="1073150"/>
                  </a:cubicBezTo>
                  <a:lnTo>
                    <a:pt x="17780" y="678180"/>
                  </a:lnTo>
                  <a:cubicBezTo>
                    <a:pt x="0" y="660400"/>
                    <a:pt x="10160" y="631190"/>
                    <a:pt x="34290" y="627380"/>
                  </a:cubicBezTo>
                  <a:lnTo>
                    <a:pt x="594360" y="546100"/>
                  </a:lnTo>
                  <a:cubicBezTo>
                    <a:pt x="604520" y="544830"/>
                    <a:pt x="612140" y="538480"/>
                    <a:pt x="617220" y="529590"/>
                  </a:cubicBezTo>
                  <a:lnTo>
                    <a:pt x="867410" y="21590"/>
                  </a:lnTo>
                  <a:cubicBezTo>
                    <a:pt x="878840" y="0"/>
                    <a:pt x="910590" y="0"/>
                    <a:pt x="922020" y="21590"/>
                  </a:cubicBezTo>
                  <a:close/>
                </a:path>
              </a:pathLst>
            </a:custGeom>
            <a:solidFill>
              <a:srgbClr val="745E4D"/>
            </a:solidFill>
          </p:spPr>
        </p:sp>
      </p:grpSp>
      <p:grpSp>
        <p:nvGrpSpPr>
          <p:cNvPr name="Group 18" id="18"/>
          <p:cNvGrpSpPr>
            <a:grpSpLocks noChangeAspect="true"/>
          </p:cNvGrpSpPr>
          <p:nvPr/>
        </p:nvGrpSpPr>
        <p:grpSpPr>
          <a:xfrm rot="0">
            <a:off x="3663461" y="3237660"/>
            <a:ext cx="261444" cy="249084"/>
            <a:chOff x="0" y="0"/>
            <a:chExt cx="1772920" cy="1689100"/>
          </a:xfrm>
        </p:grpSpPr>
        <p:sp>
          <p:nvSpPr>
            <p:cNvPr name="Freeform 19" id="19"/>
            <p:cNvSpPr/>
            <p:nvPr/>
          </p:nvSpPr>
          <p:spPr>
            <a:xfrm>
              <a:off x="-8890" y="-5080"/>
              <a:ext cx="1789430" cy="1701800"/>
            </a:xfrm>
            <a:custGeom>
              <a:avLst/>
              <a:gdLst/>
              <a:ahLst/>
              <a:cxnLst/>
              <a:rect r="r" b="b" t="t" l="l"/>
              <a:pathLst>
                <a:path h="1701800" w="1789430">
                  <a:moveTo>
                    <a:pt x="922020" y="21590"/>
                  </a:moveTo>
                  <a:lnTo>
                    <a:pt x="1172210" y="529590"/>
                  </a:lnTo>
                  <a:cubicBezTo>
                    <a:pt x="1176020" y="538480"/>
                    <a:pt x="1184910" y="544830"/>
                    <a:pt x="1195070" y="546100"/>
                  </a:cubicBezTo>
                  <a:lnTo>
                    <a:pt x="1755140" y="627380"/>
                  </a:lnTo>
                  <a:cubicBezTo>
                    <a:pt x="1779270" y="631190"/>
                    <a:pt x="1789430" y="661670"/>
                    <a:pt x="1771650" y="678180"/>
                  </a:cubicBezTo>
                  <a:lnTo>
                    <a:pt x="1366520" y="1073150"/>
                  </a:lnTo>
                  <a:cubicBezTo>
                    <a:pt x="1358900" y="1079500"/>
                    <a:pt x="1356360" y="1089660"/>
                    <a:pt x="1357630" y="1099820"/>
                  </a:cubicBezTo>
                  <a:lnTo>
                    <a:pt x="1452880" y="1658620"/>
                  </a:lnTo>
                  <a:cubicBezTo>
                    <a:pt x="1456690" y="1682750"/>
                    <a:pt x="1431290" y="1701800"/>
                    <a:pt x="1409700" y="1690370"/>
                  </a:cubicBezTo>
                  <a:lnTo>
                    <a:pt x="908050" y="1426210"/>
                  </a:lnTo>
                  <a:cubicBezTo>
                    <a:pt x="899160" y="1421130"/>
                    <a:pt x="889000" y="1421130"/>
                    <a:pt x="880110" y="1426210"/>
                  </a:cubicBezTo>
                  <a:lnTo>
                    <a:pt x="378460" y="1690370"/>
                  </a:lnTo>
                  <a:cubicBezTo>
                    <a:pt x="356870" y="1701800"/>
                    <a:pt x="331470" y="1682750"/>
                    <a:pt x="335280" y="1658620"/>
                  </a:cubicBezTo>
                  <a:lnTo>
                    <a:pt x="430530" y="1099820"/>
                  </a:lnTo>
                  <a:cubicBezTo>
                    <a:pt x="431800" y="1089660"/>
                    <a:pt x="429260" y="1080770"/>
                    <a:pt x="421640" y="1073150"/>
                  </a:cubicBezTo>
                  <a:lnTo>
                    <a:pt x="17780" y="678180"/>
                  </a:lnTo>
                  <a:cubicBezTo>
                    <a:pt x="0" y="660400"/>
                    <a:pt x="10160" y="631190"/>
                    <a:pt x="34290" y="627380"/>
                  </a:cubicBezTo>
                  <a:lnTo>
                    <a:pt x="594360" y="546100"/>
                  </a:lnTo>
                  <a:cubicBezTo>
                    <a:pt x="604520" y="544830"/>
                    <a:pt x="612140" y="538480"/>
                    <a:pt x="617220" y="529590"/>
                  </a:cubicBezTo>
                  <a:lnTo>
                    <a:pt x="867410" y="21590"/>
                  </a:lnTo>
                  <a:cubicBezTo>
                    <a:pt x="878840" y="0"/>
                    <a:pt x="910590" y="0"/>
                    <a:pt x="922020" y="21590"/>
                  </a:cubicBezTo>
                  <a:close/>
                </a:path>
              </a:pathLst>
            </a:custGeom>
            <a:solidFill>
              <a:srgbClr val="745E4D"/>
            </a:solidFill>
          </p:spPr>
        </p:sp>
      </p:grpSp>
      <p:grpSp>
        <p:nvGrpSpPr>
          <p:cNvPr name="Group 20" id="20"/>
          <p:cNvGrpSpPr>
            <a:grpSpLocks noChangeAspect="true"/>
          </p:cNvGrpSpPr>
          <p:nvPr/>
        </p:nvGrpSpPr>
        <p:grpSpPr>
          <a:xfrm rot="0">
            <a:off x="5317568" y="6783654"/>
            <a:ext cx="261444" cy="249084"/>
            <a:chOff x="0" y="0"/>
            <a:chExt cx="1772920" cy="1689100"/>
          </a:xfrm>
        </p:grpSpPr>
        <p:sp>
          <p:nvSpPr>
            <p:cNvPr name="Freeform 21" id="21"/>
            <p:cNvSpPr/>
            <p:nvPr/>
          </p:nvSpPr>
          <p:spPr>
            <a:xfrm>
              <a:off x="-8890" y="-5080"/>
              <a:ext cx="1789430" cy="1701800"/>
            </a:xfrm>
            <a:custGeom>
              <a:avLst/>
              <a:gdLst/>
              <a:ahLst/>
              <a:cxnLst/>
              <a:rect r="r" b="b" t="t" l="l"/>
              <a:pathLst>
                <a:path h="1701800" w="1789430">
                  <a:moveTo>
                    <a:pt x="922020" y="21590"/>
                  </a:moveTo>
                  <a:lnTo>
                    <a:pt x="1172210" y="529590"/>
                  </a:lnTo>
                  <a:cubicBezTo>
                    <a:pt x="1176020" y="538480"/>
                    <a:pt x="1184910" y="544830"/>
                    <a:pt x="1195070" y="546100"/>
                  </a:cubicBezTo>
                  <a:lnTo>
                    <a:pt x="1755140" y="627380"/>
                  </a:lnTo>
                  <a:cubicBezTo>
                    <a:pt x="1779270" y="631190"/>
                    <a:pt x="1789430" y="661670"/>
                    <a:pt x="1771650" y="678180"/>
                  </a:cubicBezTo>
                  <a:lnTo>
                    <a:pt x="1366520" y="1073150"/>
                  </a:lnTo>
                  <a:cubicBezTo>
                    <a:pt x="1358900" y="1079500"/>
                    <a:pt x="1356360" y="1089660"/>
                    <a:pt x="1357630" y="1099820"/>
                  </a:cubicBezTo>
                  <a:lnTo>
                    <a:pt x="1452880" y="1658620"/>
                  </a:lnTo>
                  <a:cubicBezTo>
                    <a:pt x="1456690" y="1682750"/>
                    <a:pt x="1431290" y="1701800"/>
                    <a:pt x="1409700" y="1690370"/>
                  </a:cubicBezTo>
                  <a:lnTo>
                    <a:pt x="908050" y="1426210"/>
                  </a:lnTo>
                  <a:cubicBezTo>
                    <a:pt x="899160" y="1421130"/>
                    <a:pt x="889000" y="1421130"/>
                    <a:pt x="880110" y="1426210"/>
                  </a:cubicBezTo>
                  <a:lnTo>
                    <a:pt x="378460" y="1690370"/>
                  </a:lnTo>
                  <a:cubicBezTo>
                    <a:pt x="356870" y="1701800"/>
                    <a:pt x="331470" y="1682750"/>
                    <a:pt x="335280" y="1658620"/>
                  </a:cubicBezTo>
                  <a:lnTo>
                    <a:pt x="430530" y="1099820"/>
                  </a:lnTo>
                  <a:cubicBezTo>
                    <a:pt x="431800" y="1089660"/>
                    <a:pt x="429260" y="1080770"/>
                    <a:pt x="421640" y="1073150"/>
                  </a:cubicBezTo>
                  <a:lnTo>
                    <a:pt x="17780" y="678180"/>
                  </a:lnTo>
                  <a:cubicBezTo>
                    <a:pt x="0" y="660400"/>
                    <a:pt x="10160" y="631190"/>
                    <a:pt x="34290" y="627380"/>
                  </a:cubicBezTo>
                  <a:lnTo>
                    <a:pt x="594360" y="546100"/>
                  </a:lnTo>
                  <a:cubicBezTo>
                    <a:pt x="604520" y="544830"/>
                    <a:pt x="612140" y="538480"/>
                    <a:pt x="617220" y="529590"/>
                  </a:cubicBezTo>
                  <a:lnTo>
                    <a:pt x="867410" y="21590"/>
                  </a:lnTo>
                  <a:cubicBezTo>
                    <a:pt x="878840" y="0"/>
                    <a:pt x="910590" y="0"/>
                    <a:pt x="922020" y="21590"/>
                  </a:cubicBezTo>
                  <a:close/>
                </a:path>
              </a:pathLst>
            </a:custGeom>
            <a:solidFill>
              <a:srgbClr val="A17A60"/>
            </a:solidFill>
          </p:spPr>
        </p:sp>
      </p:grpSp>
      <p:grpSp>
        <p:nvGrpSpPr>
          <p:cNvPr name="Group 22" id="22"/>
          <p:cNvGrpSpPr/>
          <p:nvPr/>
        </p:nvGrpSpPr>
        <p:grpSpPr>
          <a:xfrm rot="0">
            <a:off x="-533592" y="4726612"/>
            <a:ext cx="1067183" cy="1067183"/>
            <a:chOff x="0" y="0"/>
            <a:chExt cx="1422911" cy="1422911"/>
          </a:xfrm>
        </p:grpSpPr>
        <p:grpSp>
          <p:nvGrpSpPr>
            <p:cNvPr name="Group 23" id="23"/>
            <p:cNvGrpSpPr/>
            <p:nvPr/>
          </p:nvGrpSpPr>
          <p:grpSpPr>
            <a:xfrm rot="0">
              <a:off x="0" y="0"/>
              <a:ext cx="1422911" cy="1422911"/>
              <a:chOff x="0" y="0"/>
              <a:chExt cx="812800" cy="812800"/>
            </a:xfrm>
          </p:grpSpPr>
          <p:sp>
            <p:nvSpPr>
              <p:cNvPr name="Freeform 24" id="24"/>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25" id="25"/>
              <p:cNvSpPr txBox="true"/>
              <p:nvPr/>
            </p:nvSpPr>
            <p:spPr>
              <a:xfrm>
                <a:off x="76200" y="47625"/>
                <a:ext cx="660400" cy="688975"/>
              </a:xfrm>
              <a:prstGeom prst="rect">
                <a:avLst/>
              </a:prstGeom>
            </p:spPr>
            <p:txBody>
              <a:bodyPr anchor="ctr" rtlCol="false" tIns="50800" lIns="50800" bIns="50800" rIns="50800"/>
              <a:lstStyle/>
              <a:p>
                <a:pPr algn="ctr">
                  <a:lnSpc>
                    <a:spcPts val="2885"/>
                  </a:lnSpc>
                </a:pPr>
              </a:p>
            </p:txBody>
          </p:sp>
        </p:grpSp>
        <p:grpSp>
          <p:nvGrpSpPr>
            <p:cNvPr name="Group 26" id="26"/>
            <p:cNvGrpSpPr/>
            <p:nvPr/>
          </p:nvGrpSpPr>
          <p:grpSpPr>
            <a:xfrm rot="0">
              <a:off x="152274" y="152274"/>
              <a:ext cx="1118362" cy="1118362"/>
              <a:chOff x="0" y="0"/>
              <a:chExt cx="812800" cy="812800"/>
            </a:xfrm>
          </p:grpSpPr>
          <p:sp>
            <p:nvSpPr>
              <p:cNvPr name="Freeform 27" id="27"/>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28" id="28"/>
              <p:cNvSpPr txBox="true"/>
              <p:nvPr/>
            </p:nvSpPr>
            <p:spPr>
              <a:xfrm>
                <a:off x="76200" y="47625"/>
                <a:ext cx="660400" cy="688975"/>
              </a:xfrm>
              <a:prstGeom prst="rect">
                <a:avLst/>
              </a:prstGeom>
            </p:spPr>
            <p:txBody>
              <a:bodyPr anchor="ctr" rtlCol="false" tIns="50800" lIns="50800" bIns="50800" rIns="50800"/>
              <a:lstStyle/>
              <a:p>
                <a:pPr algn="ctr">
                  <a:lnSpc>
                    <a:spcPts val="2885"/>
                  </a:lnSpc>
                </a:pPr>
              </a:p>
            </p:txBody>
          </p:sp>
        </p:grpSp>
      </p:grpSp>
      <p:grpSp>
        <p:nvGrpSpPr>
          <p:cNvPr name="Group 29" id="29"/>
          <p:cNvGrpSpPr/>
          <p:nvPr/>
        </p:nvGrpSpPr>
        <p:grpSpPr>
          <a:xfrm rot="0">
            <a:off x="10609179" y="9850018"/>
            <a:ext cx="1172978" cy="1172978"/>
            <a:chOff x="0" y="0"/>
            <a:chExt cx="1563971" cy="1563971"/>
          </a:xfrm>
        </p:grpSpPr>
        <p:grpSp>
          <p:nvGrpSpPr>
            <p:cNvPr name="Group 30" id="30"/>
            <p:cNvGrpSpPr/>
            <p:nvPr/>
          </p:nvGrpSpPr>
          <p:grpSpPr>
            <a:xfrm rot="0">
              <a:off x="0" y="0"/>
              <a:ext cx="1563971" cy="1563971"/>
              <a:chOff x="0" y="0"/>
              <a:chExt cx="812800" cy="812800"/>
            </a:xfrm>
          </p:grpSpPr>
          <p:sp>
            <p:nvSpPr>
              <p:cNvPr name="Freeform 31" id="3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32" id="32"/>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33" id="33"/>
            <p:cNvGrpSpPr/>
            <p:nvPr/>
          </p:nvGrpSpPr>
          <p:grpSpPr>
            <a:xfrm rot="0">
              <a:off x="167370" y="167370"/>
              <a:ext cx="1229231" cy="1229231"/>
              <a:chOff x="0" y="0"/>
              <a:chExt cx="812800" cy="812800"/>
            </a:xfrm>
          </p:grpSpPr>
          <p:sp>
            <p:nvSpPr>
              <p:cNvPr name="Freeform 34" id="34"/>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35" id="35"/>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36" id="36"/>
          <p:cNvGrpSpPr/>
          <p:nvPr/>
        </p:nvGrpSpPr>
        <p:grpSpPr>
          <a:xfrm rot="0">
            <a:off x="10038069" y="-528883"/>
            <a:ext cx="1142219" cy="1142219"/>
            <a:chOff x="0" y="0"/>
            <a:chExt cx="1522959" cy="1522959"/>
          </a:xfrm>
        </p:grpSpPr>
        <p:grpSp>
          <p:nvGrpSpPr>
            <p:cNvPr name="Group 37" id="37"/>
            <p:cNvGrpSpPr/>
            <p:nvPr/>
          </p:nvGrpSpPr>
          <p:grpSpPr>
            <a:xfrm rot="0">
              <a:off x="0" y="0"/>
              <a:ext cx="1522959" cy="1522959"/>
              <a:chOff x="0" y="0"/>
              <a:chExt cx="812800" cy="812800"/>
            </a:xfrm>
          </p:grpSpPr>
          <p:sp>
            <p:nvSpPr>
              <p:cNvPr name="Freeform 38" id="3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39" id="39"/>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40" id="40"/>
            <p:cNvGrpSpPr/>
            <p:nvPr/>
          </p:nvGrpSpPr>
          <p:grpSpPr>
            <a:xfrm rot="0">
              <a:off x="162981" y="162981"/>
              <a:ext cx="1196997" cy="1196997"/>
              <a:chOff x="0" y="0"/>
              <a:chExt cx="812800" cy="812800"/>
            </a:xfrm>
          </p:grpSpPr>
          <p:sp>
            <p:nvSpPr>
              <p:cNvPr name="Freeform 41" id="4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42" id="42"/>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grpSp>
        <p:nvGrpSpPr>
          <p:cNvPr name="Group 43" id="43"/>
          <p:cNvGrpSpPr/>
          <p:nvPr/>
        </p:nvGrpSpPr>
        <p:grpSpPr>
          <a:xfrm rot="0">
            <a:off x="5150404" y="1941313"/>
            <a:ext cx="595772" cy="595772"/>
            <a:chOff x="0" y="0"/>
            <a:chExt cx="794363" cy="794363"/>
          </a:xfrm>
        </p:grpSpPr>
        <p:grpSp>
          <p:nvGrpSpPr>
            <p:cNvPr name="Group 44" id="44"/>
            <p:cNvGrpSpPr/>
            <p:nvPr/>
          </p:nvGrpSpPr>
          <p:grpSpPr>
            <a:xfrm rot="0">
              <a:off x="0" y="0"/>
              <a:ext cx="794363" cy="794363"/>
              <a:chOff x="0" y="0"/>
              <a:chExt cx="812800" cy="812800"/>
            </a:xfrm>
          </p:grpSpPr>
          <p:sp>
            <p:nvSpPr>
              <p:cNvPr name="Freeform 45" id="45"/>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46" id="46"/>
              <p:cNvSpPr txBox="true"/>
              <p:nvPr/>
            </p:nvSpPr>
            <p:spPr>
              <a:xfrm>
                <a:off x="76200" y="57150"/>
                <a:ext cx="660400" cy="679450"/>
              </a:xfrm>
              <a:prstGeom prst="rect">
                <a:avLst/>
              </a:prstGeom>
            </p:spPr>
            <p:txBody>
              <a:bodyPr anchor="ctr" rtlCol="false" tIns="50800" lIns="50800" bIns="50800" rIns="50800"/>
              <a:lstStyle/>
              <a:p>
                <a:pPr algn="ctr">
                  <a:lnSpc>
                    <a:spcPts val="1610"/>
                  </a:lnSpc>
                </a:pPr>
              </a:p>
            </p:txBody>
          </p:sp>
        </p:grpSp>
        <p:grpSp>
          <p:nvGrpSpPr>
            <p:cNvPr name="Group 47" id="47"/>
            <p:cNvGrpSpPr/>
            <p:nvPr/>
          </p:nvGrpSpPr>
          <p:grpSpPr>
            <a:xfrm rot="0">
              <a:off x="85010" y="85010"/>
              <a:ext cx="624344" cy="624344"/>
              <a:chOff x="0" y="0"/>
              <a:chExt cx="812800" cy="812800"/>
            </a:xfrm>
          </p:grpSpPr>
          <p:sp>
            <p:nvSpPr>
              <p:cNvPr name="Freeform 48" id="4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49" id="49"/>
              <p:cNvSpPr txBox="true"/>
              <p:nvPr/>
            </p:nvSpPr>
            <p:spPr>
              <a:xfrm>
                <a:off x="76200" y="57150"/>
                <a:ext cx="660400" cy="679450"/>
              </a:xfrm>
              <a:prstGeom prst="rect">
                <a:avLst/>
              </a:prstGeom>
            </p:spPr>
            <p:txBody>
              <a:bodyPr anchor="ctr" rtlCol="false" tIns="50800" lIns="50800" bIns="50800" rIns="50800"/>
              <a:lstStyle/>
              <a:p>
                <a:pPr algn="ctr">
                  <a:lnSpc>
                    <a:spcPts val="1610"/>
                  </a:lnSpc>
                </a:pPr>
              </a:p>
            </p:txBody>
          </p:sp>
        </p:grpSp>
      </p:grpSp>
      <p:sp>
        <p:nvSpPr>
          <p:cNvPr name="TextBox 50" id="50"/>
          <p:cNvSpPr txBox="true"/>
          <p:nvPr/>
        </p:nvSpPr>
        <p:spPr>
          <a:xfrm rot="0">
            <a:off x="6405191" y="7704173"/>
            <a:ext cx="5376966" cy="1180465"/>
          </a:xfrm>
          <a:prstGeom prst="rect">
            <a:avLst/>
          </a:prstGeom>
        </p:spPr>
        <p:txBody>
          <a:bodyPr anchor="t" rtlCol="false" tIns="0" lIns="0" bIns="0" rIns="0">
            <a:spAutoFit/>
          </a:bodyPr>
          <a:lstStyle/>
          <a:p>
            <a:pPr algn="ctr">
              <a:lnSpc>
                <a:spcPts val="4759"/>
              </a:lnSpc>
            </a:pPr>
            <a:r>
              <a:rPr lang="en-US" sz="3399">
                <a:solidFill>
                  <a:srgbClr val="433831"/>
                </a:solidFill>
                <a:latin typeface="Alegreya Bold"/>
              </a:rPr>
              <a:t>Vincenzo Raia</a:t>
            </a:r>
          </a:p>
          <a:p>
            <a:pPr algn="ctr">
              <a:lnSpc>
                <a:spcPts val="4759"/>
              </a:lnSpc>
              <a:spcBef>
                <a:spcPct val="0"/>
              </a:spcBef>
            </a:pPr>
            <a:r>
              <a:rPr lang="en-US" sz="3399">
                <a:solidFill>
                  <a:srgbClr val="433831"/>
                </a:solidFill>
                <a:latin typeface="Alegreya Bold"/>
              </a:rPr>
              <a:t>Matricola 0522501442</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117700" y="815734"/>
            <a:ext cx="7271547" cy="1363415"/>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441218" y="8965596"/>
            <a:ext cx="3352965" cy="2840876"/>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10800000">
            <a:off x="14161143" y="-1503017"/>
            <a:ext cx="3352965" cy="2840876"/>
          </a:xfrm>
          <a:prstGeom prst="rect">
            <a:avLst/>
          </a:prstGeom>
        </p:spPr>
      </p:pic>
      <p:pic>
        <p:nvPicPr>
          <p:cNvPr name="Picture 5" id="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1001715">
            <a:off x="8418985" y="7650510"/>
            <a:ext cx="1450030" cy="1130633"/>
          </a:xfrm>
          <a:prstGeom prst="rect">
            <a:avLst/>
          </a:prstGeom>
        </p:spPr>
      </p:pic>
      <p:pic>
        <p:nvPicPr>
          <p:cNvPr name="Picture 6" id="6"/>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649553">
            <a:off x="16984578" y="2613968"/>
            <a:ext cx="1562518" cy="1289788"/>
          </a:xfrm>
          <a:prstGeom prst="rect">
            <a:avLst/>
          </a:prstGeom>
        </p:spPr>
      </p:pic>
      <p:grpSp>
        <p:nvGrpSpPr>
          <p:cNvPr name="Group 7" id="7"/>
          <p:cNvGrpSpPr/>
          <p:nvPr/>
        </p:nvGrpSpPr>
        <p:grpSpPr>
          <a:xfrm rot="0">
            <a:off x="10609179" y="9850018"/>
            <a:ext cx="1172978" cy="1172978"/>
            <a:chOff x="0" y="0"/>
            <a:chExt cx="1563971" cy="1563971"/>
          </a:xfrm>
        </p:grpSpPr>
        <p:grpSp>
          <p:nvGrpSpPr>
            <p:cNvPr name="Group 8" id="8"/>
            <p:cNvGrpSpPr/>
            <p:nvPr/>
          </p:nvGrpSpPr>
          <p:grpSpPr>
            <a:xfrm rot="0">
              <a:off x="0" y="0"/>
              <a:ext cx="1563971" cy="1563971"/>
              <a:chOff x="0" y="0"/>
              <a:chExt cx="812800" cy="812800"/>
            </a:xfrm>
          </p:grpSpPr>
          <p:sp>
            <p:nvSpPr>
              <p:cNvPr name="Freeform 9" id="9"/>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11" id="11"/>
            <p:cNvGrpSpPr/>
            <p:nvPr/>
          </p:nvGrpSpPr>
          <p:grpSpPr>
            <a:xfrm rot="0">
              <a:off x="167370" y="167370"/>
              <a:ext cx="1229231" cy="1229231"/>
              <a:chOff x="0" y="0"/>
              <a:chExt cx="812800" cy="812800"/>
            </a:xfrm>
          </p:grpSpPr>
          <p:sp>
            <p:nvSpPr>
              <p:cNvPr name="Freeform 12" id="12"/>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14" id="14"/>
          <p:cNvGrpSpPr/>
          <p:nvPr/>
        </p:nvGrpSpPr>
        <p:grpSpPr>
          <a:xfrm rot="0">
            <a:off x="6237930" y="-571110"/>
            <a:ext cx="1142219" cy="1142219"/>
            <a:chOff x="0" y="0"/>
            <a:chExt cx="1522959" cy="1522959"/>
          </a:xfrm>
        </p:grpSpPr>
        <p:grpSp>
          <p:nvGrpSpPr>
            <p:cNvPr name="Group 15" id="15"/>
            <p:cNvGrpSpPr/>
            <p:nvPr/>
          </p:nvGrpSpPr>
          <p:grpSpPr>
            <a:xfrm rot="0">
              <a:off x="0" y="0"/>
              <a:ext cx="1522959" cy="1522959"/>
              <a:chOff x="0" y="0"/>
              <a:chExt cx="812800" cy="812800"/>
            </a:xfrm>
          </p:grpSpPr>
          <p:sp>
            <p:nvSpPr>
              <p:cNvPr name="Freeform 16" id="16"/>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18" id="18"/>
            <p:cNvGrpSpPr/>
            <p:nvPr/>
          </p:nvGrpSpPr>
          <p:grpSpPr>
            <a:xfrm rot="0">
              <a:off x="162981" y="162981"/>
              <a:ext cx="1196997" cy="1196997"/>
              <a:chOff x="0" y="0"/>
              <a:chExt cx="812800" cy="812800"/>
            </a:xfrm>
          </p:grpSpPr>
          <p:sp>
            <p:nvSpPr>
              <p:cNvPr name="Freeform 19" id="19"/>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21" id="21"/>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1118492" y="-999804"/>
            <a:ext cx="4294383" cy="4114800"/>
          </a:xfrm>
          <a:prstGeom prst="rect">
            <a:avLst/>
          </a:prstGeom>
        </p:spPr>
      </p:pic>
      <p:pic>
        <p:nvPicPr>
          <p:cNvPr name="Picture 22" id="22"/>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10800000">
            <a:off x="15366916" y="7231994"/>
            <a:ext cx="4294383" cy="4114800"/>
          </a:xfrm>
          <a:prstGeom prst="rect">
            <a:avLst/>
          </a:prstGeom>
        </p:spPr>
      </p:pic>
      <p:pic>
        <p:nvPicPr>
          <p:cNvPr name="Picture 23" id="23"/>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0">
            <a:off x="1023076" y="4734246"/>
            <a:ext cx="8366172" cy="1568657"/>
          </a:xfrm>
          <a:prstGeom prst="rect">
            <a:avLst/>
          </a:prstGeom>
        </p:spPr>
      </p:pic>
      <p:pic>
        <p:nvPicPr>
          <p:cNvPr name="Picture 24" id="24"/>
          <p:cNvPicPr>
            <a:picLocks noChangeAspect="true"/>
          </p:cNvPicPr>
          <p:nvPr/>
        </p:nvPicPr>
        <p:blipFill>
          <a:blip r:embed="rId14"/>
          <a:srcRect l="0" t="0" r="0" b="0"/>
          <a:stretch>
            <a:fillRect/>
          </a:stretch>
        </p:blipFill>
        <p:spPr>
          <a:xfrm flipH="false" flipV="false" rot="0">
            <a:off x="11782157" y="553986"/>
            <a:ext cx="2816612" cy="9122458"/>
          </a:xfrm>
          <a:prstGeom prst="rect">
            <a:avLst/>
          </a:prstGeom>
        </p:spPr>
      </p:pic>
      <p:sp>
        <p:nvSpPr>
          <p:cNvPr name="TextBox 25" id="25"/>
          <p:cNvSpPr txBox="true"/>
          <p:nvPr/>
        </p:nvSpPr>
        <p:spPr>
          <a:xfrm rot="0">
            <a:off x="3341494" y="1173284"/>
            <a:ext cx="4508452" cy="733444"/>
          </a:xfrm>
          <a:prstGeom prst="rect">
            <a:avLst/>
          </a:prstGeom>
        </p:spPr>
        <p:txBody>
          <a:bodyPr anchor="t" rtlCol="false" tIns="0" lIns="0" bIns="0" rIns="0">
            <a:spAutoFit/>
          </a:bodyPr>
          <a:lstStyle/>
          <a:p>
            <a:pPr algn="ctr">
              <a:lnSpc>
                <a:spcPts val="5538"/>
              </a:lnSpc>
            </a:pPr>
            <a:r>
              <a:rPr lang="en-US" sz="5483">
                <a:solidFill>
                  <a:srgbClr val="433831"/>
                </a:solidFill>
                <a:latin typeface="Alegreya Medium Bold"/>
              </a:rPr>
              <a:t>Dialog</a:t>
            </a:r>
          </a:p>
        </p:txBody>
      </p:sp>
      <p:sp>
        <p:nvSpPr>
          <p:cNvPr name="TextBox 26" id="26"/>
          <p:cNvSpPr txBox="true"/>
          <p:nvPr/>
        </p:nvSpPr>
        <p:spPr>
          <a:xfrm rot="0">
            <a:off x="1625376" y="5115216"/>
            <a:ext cx="7161571" cy="823882"/>
          </a:xfrm>
          <a:prstGeom prst="rect">
            <a:avLst/>
          </a:prstGeom>
        </p:spPr>
        <p:txBody>
          <a:bodyPr anchor="t" rtlCol="false" tIns="0" lIns="0" bIns="0" rIns="0">
            <a:spAutoFit/>
          </a:bodyPr>
          <a:lstStyle/>
          <a:p>
            <a:pPr algn="ctr" marL="0" indent="0" lvl="0">
              <a:lnSpc>
                <a:spcPts val="6487"/>
              </a:lnSpc>
              <a:spcBef>
                <a:spcPct val="0"/>
              </a:spcBef>
            </a:pPr>
            <a:r>
              <a:rPr lang="en-US" sz="5406">
                <a:solidFill>
                  <a:srgbClr val="FFFFFF"/>
                </a:solidFill>
                <a:latin typeface="Alegreya Medium Bold"/>
              </a:rPr>
              <a:t>Ricerca libro</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441218" y="8965596"/>
            <a:ext cx="3352965" cy="2840876"/>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800000">
            <a:off x="14161143" y="-1503017"/>
            <a:ext cx="3352965" cy="2840876"/>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1001715">
            <a:off x="916737" y="2128696"/>
            <a:ext cx="1450030" cy="1130633"/>
          </a:xfrm>
          <a:prstGeom prst="rect">
            <a:avLst/>
          </a:prstGeom>
        </p:spPr>
      </p:pic>
      <p:pic>
        <p:nvPicPr>
          <p:cNvPr name="Picture 5" id="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649553">
            <a:off x="16915649" y="4829477"/>
            <a:ext cx="1562518" cy="1289788"/>
          </a:xfrm>
          <a:prstGeom prst="rect">
            <a:avLst/>
          </a:prstGeom>
        </p:spPr>
      </p:pic>
      <p:grpSp>
        <p:nvGrpSpPr>
          <p:cNvPr name="Group 6" id="6"/>
          <p:cNvGrpSpPr/>
          <p:nvPr/>
        </p:nvGrpSpPr>
        <p:grpSpPr>
          <a:xfrm rot="0">
            <a:off x="6237930" y="-571110"/>
            <a:ext cx="1142219" cy="1142219"/>
            <a:chOff x="0" y="0"/>
            <a:chExt cx="1522959" cy="1522959"/>
          </a:xfrm>
        </p:grpSpPr>
        <p:grpSp>
          <p:nvGrpSpPr>
            <p:cNvPr name="Group 7" id="7"/>
            <p:cNvGrpSpPr/>
            <p:nvPr/>
          </p:nvGrpSpPr>
          <p:grpSpPr>
            <a:xfrm rot="0">
              <a:off x="0" y="0"/>
              <a:ext cx="1522959" cy="1522959"/>
              <a:chOff x="0" y="0"/>
              <a:chExt cx="812800" cy="812800"/>
            </a:xfrm>
          </p:grpSpPr>
          <p:sp>
            <p:nvSpPr>
              <p:cNvPr name="Freeform 8" id="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5B4F47"/>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10" id="10"/>
            <p:cNvGrpSpPr/>
            <p:nvPr/>
          </p:nvGrpSpPr>
          <p:grpSpPr>
            <a:xfrm rot="0">
              <a:off x="162981" y="162981"/>
              <a:ext cx="1196997" cy="1196997"/>
              <a:chOff x="0" y="0"/>
              <a:chExt cx="812800" cy="812800"/>
            </a:xfrm>
          </p:grpSpPr>
          <p:sp>
            <p:nvSpPr>
              <p:cNvPr name="Freeform 11" id="1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13" id="13"/>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118492" y="-999804"/>
            <a:ext cx="4294383" cy="4114800"/>
          </a:xfrm>
          <a:prstGeom prst="rect">
            <a:avLst/>
          </a:prstGeom>
        </p:spPr>
      </p:pic>
      <p:pic>
        <p:nvPicPr>
          <p:cNvPr name="Picture 14" id="14"/>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10800000">
            <a:off x="15366916" y="7231994"/>
            <a:ext cx="4294383" cy="4114800"/>
          </a:xfrm>
          <a:prstGeom prst="rect">
            <a:avLst/>
          </a:prstGeom>
        </p:spPr>
      </p:pic>
      <p:pic>
        <p:nvPicPr>
          <p:cNvPr name="Picture 15" id="15"/>
          <p:cNvPicPr>
            <a:picLocks noChangeAspect="true"/>
          </p:cNvPicPr>
          <p:nvPr/>
        </p:nvPicPr>
        <p:blipFill>
          <a:blip r:embed="rId10"/>
          <a:srcRect l="0" t="0" r="0" b="0"/>
          <a:stretch>
            <a:fillRect/>
          </a:stretch>
        </p:blipFill>
        <p:spPr>
          <a:xfrm flipH="false" flipV="false" rot="0">
            <a:off x="3094064" y="2477040"/>
            <a:ext cx="12008606" cy="7528862"/>
          </a:xfrm>
          <a:prstGeom prst="rect">
            <a:avLst/>
          </a:prstGeom>
        </p:spPr>
      </p:pic>
      <p:grpSp>
        <p:nvGrpSpPr>
          <p:cNvPr name="Group 16" id="16"/>
          <p:cNvGrpSpPr/>
          <p:nvPr/>
        </p:nvGrpSpPr>
        <p:grpSpPr>
          <a:xfrm rot="0">
            <a:off x="10609179" y="9850018"/>
            <a:ext cx="1172978" cy="1172978"/>
            <a:chOff x="0" y="0"/>
            <a:chExt cx="1563971" cy="1563971"/>
          </a:xfrm>
        </p:grpSpPr>
        <p:grpSp>
          <p:nvGrpSpPr>
            <p:cNvPr name="Group 17" id="17"/>
            <p:cNvGrpSpPr/>
            <p:nvPr/>
          </p:nvGrpSpPr>
          <p:grpSpPr>
            <a:xfrm rot="0">
              <a:off x="0" y="0"/>
              <a:ext cx="1563971" cy="1563971"/>
              <a:chOff x="0" y="0"/>
              <a:chExt cx="812800" cy="812800"/>
            </a:xfrm>
          </p:grpSpPr>
          <p:sp>
            <p:nvSpPr>
              <p:cNvPr name="Freeform 18" id="1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5B4F47"/>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20" id="20"/>
            <p:cNvGrpSpPr/>
            <p:nvPr/>
          </p:nvGrpSpPr>
          <p:grpSpPr>
            <a:xfrm rot="0">
              <a:off x="167370" y="167370"/>
              <a:ext cx="1229231" cy="1229231"/>
              <a:chOff x="0" y="0"/>
              <a:chExt cx="812800" cy="812800"/>
            </a:xfrm>
          </p:grpSpPr>
          <p:sp>
            <p:nvSpPr>
              <p:cNvPr name="Freeform 21" id="2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sp>
        <p:nvSpPr>
          <p:cNvPr name="TextBox 23" id="23"/>
          <p:cNvSpPr txBox="true"/>
          <p:nvPr/>
        </p:nvSpPr>
        <p:spPr>
          <a:xfrm rot="0">
            <a:off x="2514780" y="1008412"/>
            <a:ext cx="14999328" cy="1468628"/>
          </a:xfrm>
          <a:prstGeom prst="rect">
            <a:avLst/>
          </a:prstGeom>
        </p:spPr>
        <p:txBody>
          <a:bodyPr anchor="t" rtlCol="false" tIns="0" lIns="0" bIns="0" rIns="0">
            <a:spAutoFit/>
          </a:bodyPr>
          <a:lstStyle/>
          <a:p>
            <a:pPr>
              <a:lnSpc>
                <a:spcPts val="5656"/>
              </a:lnSpc>
            </a:pPr>
            <a:r>
              <a:rPr lang="en-US" sz="5600">
                <a:solidFill>
                  <a:srgbClr val="745E4D"/>
                </a:solidFill>
                <a:latin typeface="Alegreya Medium Bold"/>
              </a:rPr>
              <a:t>Flusso di escuzione - Esempio di interazione fra dialog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093480" y="571110"/>
            <a:ext cx="8082387" cy="1515448"/>
          </a:xfrm>
          <a:prstGeom prst="rect">
            <a:avLst/>
          </a:prstGeom>
        </p:spPr>
      </p:pic>
      <p:sp>
        <p:nvSpPr>
          <p:cNvPr name="TextBox 3" id="3"/>
          <p:cNvSpPr txBox="true"/>
          <p:nvPr/>
        </p:nvSpPr>
        <p:spPr>
          <a:xfrm rot="0">
            <a:off x="2377610" y="917292"/>
            <a:ext cx="7506949" cy="1490201"/>
          </a:xfrm>
          <a:prstGeom prst="rect">
            <a:avLst/>
          </a:prstGeom>
        </p:spPr>
        <p:txBody>
          <a:bodyPr anchor="t" rtlCol="false" tIns="0" lIns="0" bIns="0" rIns="0">
            <a:spAutoFit/>
          </a:bodyPr>
          <a:lstStyle/>
          <a:p>
            <a:pPr algn="ctr">
              <a:lnSpc>
                <a:spcPts val="5761"/>
              </a:lnSpc>
            </a:pPr>
            <a:r>
              <a:rPr lang="en-US" sz="5704">
                <a:solidFill>
                  <a:srgbClr val="5B4F47"/>
                </a:solidFill>
                <a:latin typeface="Alegreya Medium Bold"/>
              </a:rPr>
              <a:t>Book Manager WebSite</a:t>
            </a:r>
          </a:p>
          <a:p>
            <a:pPr algn="ctr">
              <a:lnSpc>
                <a:spcPts val="5761"/>
              </a:lnSpc>
            </a:pPr>
          </a:p>
        </p:txBody>
      </p:sp>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10800000">
            <a:off x="14705440" y="-1389339"/>
            <a:ext cx="3352965" cy="2840876"/>
          </a:xfrm>
          <a:prstGeom prst="rect">
            <a:avLst/>
          </a:prstGeom>
        </p:spPr>
      </p:pic>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310496" y="8842342"/>
            <a:ext cx="3352965" cy="2840876"/>
          </a:xfrm>
          <a:prstGeom prst="rect">
            <a:avLst/>
          </a:prstGeom>
        </p:spPr>
      </p:pic>
      <p:pic>
        <p:nvPicPr>
          <p:cNvPr name="Picture 6" id="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1001715">
            <a:off x="6266516" y="8724077"/>
            <a:ext cx="1450030" cy="1130633"/>
          </a:xfrm>
          <a:prstGeom prst="rect">
            <a:avLst/>
          </a:prstGeom>
        </p:spPr>
      </p:pic>
      <p:pic>
        <p:nvPicPr>
          <p:cNvPr name="Picture 7" id="7"/>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649553">
            <a:off x="16924670" y="4247488"/>
            <a:ext cx="1562518" cy="1289788"/>
          </a:xfrm>
          <a:prstGeom prst="rect">
            <a:avLst/>
          </a:prstGeom>
        </p:spPr>
      </p:pic>
      <p:grpSp>
        <p:nvGrpSpPr>
          <p:cNvPr name="Group 8" id="8"/>
          <p:cNvGrpSpPr/>
          <p:nvPr/>
        </p:nvGrpSpPr>
        <p:grpSpPr>
          <a:xfrm rot="0">
            <a:off x="10609179" y="9850018"/>
            <a:ext cx="1172978" cy="1172978"/>
            <a:chOff x="0" y="0"/>
            <a:chExt cx="1563971" cy="1563971"/>
          </a:xfrm>
        </p:grpSpPr>
        <p:grpSp>
          <p:nvGrpSpPr>
            <p:cNvPr name="Group 9" id="9"/>
            <p:cNvGrpSpPr/>
            <p:nvPr/>
          </p:nvGrpSpPr>
          <p:grpSpPr>
            <a:xfrm rot="0">
              <a:off x="0" y="0"/>
              <a:ext cx="1563971" cy="1563971"/>
              <a:chOff x="0" y="0"/>
              <a:chExt cx="812800" cy="812800"/>
            </a:xfrm>
          </p:grpSpPr>
          <p:sp>
            <p:nvSpPr>
              <p:cNvPr name="Freeform 10" id="10"/>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C1A7"/>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12" id="12"/>
            <p:cNvGrpSpPr/>
            <p:nvPr/>
          </p:nvGrpSpPr>
          <p:grpSpPr>
            <a:xfrm rot="0">
              <a:off x="167370" y="167370"/>
              <a:ext cx="1229231" cy="1229231"/>
              <a:chOff x="0" y="0"/>
              <a:chExt cx="812800" cy="812800"/>
            </a:xfrm>
          </p:grpSpPr>
          <p:sp>
            <p:nvSpPr>
              <p:cNvPr name="Freeform 13" id="13"/>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15" id="15"/>
          <p:cNvGrpSpPr/>
          <p:nvPr/>
        </p:nvGrpSpPr>
        <p:grpSpPr>
          <a:xfrm rot="0">
            <a:off x="6237930" y="-571110"/>
            <a:ext cx="1142219" cy="1142219"/>
            <a:chOff x="0" y="0"/>
            <a:chExt cx="1522959" cy="1522959"/>
          </a:xfrm>
        </p:grpSpPr>
        <p:grpSp>
          <p:nvGrpSpPr>
            <p:cNvPr name="Group 16" id="16"/>
            <p:cNvGrpSpPr/>
            <p:nvPr/>
          </p:nvGrpSpPr>
          <p:grpSpPr>
            <a:xfrm rot="0">
              <a:off x="0" y="0"/>
              <a:ext cx="1522959" cy="1522959"/>
              <a:chOff x="0" y="0"/>
              <a:chExt cx="812800" cy="812800"/>
            </a:xfrm>
          </p:grpSpPr>
          <p:sp>
            <p:nvSpPr>
              <p:cNvPr name="Freeform 17" id="17"/>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C1A7"/>
              </a:soli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19" id="19"/>
            <p:cNvGrpSpPr/>
            <p:nvPr/>
          </p:nvGrpSpPr>
          <p:grpSpPr>
            <a:xfrm rot="0">
              <a:off x="162981" y="162981"/>
              <a:ext cx="1196997" cy="1196997"/>
              <a:chOff x="0" y="0"/>
              <a:chExt cx="812800" cy="812800"/>
            </a:xfrm>
          </p:grpSpPr>
          <p:sp>
            <p:nvSpPr>
              <p:cNvPr name="Freeform 20" id="20"/>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22" id="22"/>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1118492" y="-999804"/>
            <a:ext cx="4294383" cy="4114800"/>
          </a:xfrm>
          <a:prstGeom prst="rect">
            <a:avLst/>
          </a:prstGeom>
        </p:spPr>
      </p:pic>
      <p:pic>
        <p:nvPicPr>
          <p:cNvPr name="Picture 23" id="23"/>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10800000">
            <a:off x="15366916" y="7231994"/>
            <a:ext cx="4294383" cy="4114800"/>
          </a:xfrm>
          <a:prstGeom prst="rect">
            <a:avLst/>
          </a:prstGeom>
        </p:spPr>
      </p:pic>
      <p:sp>
        <p:nvSpPr>
          <p:cNvPr name="TextBox 24" id="24"/>
          <p:cNvSpPr txBox="true"/>
          <p:nvPr/>
        </p:nvSpPr>
        <p:spPr>
          <a:xfrm rot="0">
            <a:off x="575959" y="2086557"/>
            <a:ext cx="16683341" cy="7315200"/>
          </a:xfrm>
          <a:prstGeom prst="rect">
            <a:avLst/>
          </a:prstGeom>
        </p:spPr>
        <p:txBody>
          <a:bodyPr anchor="t" rtlCol="false" tIns="0" lIns="0" bIns="0" rIns="0">
            <a:spAutoFit/>
          </a:bodyPr>
          <a:lstStyle/>
          <a:p>
            <a:pPr>
              <a:lnSpc>
                <a:spcPts val="3428"/>
              </a:lnSpc>
            </a:pPr>
            <a:r>
              <a:rPr lang="en-US" sz="2857">
                <a:solidFill>
                  <a:srgbClr val="5B4F47"/>
                </a:solidFill>
                <a:latin typeface="Alegreya Medium"/>
              </a:rPr>
              <a:t>Book Finder WebSite è un'applicazione web implementata come app Spring su Azure, che sfrutta i servizi SQL di Azure per cercare i libri più cercati sul bot BookFinder e i libri che sono stati più aggiunti ai preferiti dagli utenti.</a:t>
            </a:r>
          </a:p>
          <a:p>
            <a:pPr>
              <a:lnSpc>
                <a:spcPts val="3428"/>
              </a:lnSpc>
            </a:pPr>
          </a:p>
          <a:p>
            <a:pPr>
              <a:lnSpc>
                <a:spcPts val="3428"/>
              </a:lnSpc>
            </a:pPr>
            <a:r>
              <a:rPr lang="en-US" sz="2857">
                <a:solidFill>
                  <a:srgbClr val="5B4F47"/>
                </a:solidFill>
                <a:latin typeface="Alegreya Medium"/>
              </a:rPr>
              <a:t>Questa applicazione web rappresenta un'estensione del bot BookFinder, offrendo agli utenti una vista più ampia e completa dei libri più popolari e di tendenza. Grazie all'utilizzo dei servizi SQL di Azure, Book Finder WebUi è in grado di fornire una vasta gamma di informazioni sulla base dei dati raccolti dal bot BookFinder.</a:t>
            </a:r>
          </a:p>
          <a:p>
            <a:pPr>
              <a:lnSpc>
                <a:spcPts val="3428"/>
              </a:lnSpc>
            </a:pPr>
            <a:r>
              <a:rPr lang="en-US" sz="2857">
                <a:solidFill>
                  <a:srgbClr val="5B4F47"/>
                </a:solidFill>
                <a:latin typeface="Alegreya Medium"/>
              </a:rPr>
              <a:t>In particolare, Book Finder WebUi fornisce ai suoi utenti una selezione di libri più cercati sul bot BookFinder, nonché una lista dei libri più aggiunti ai preferiti dagli utenti. Ciò significa che gli utenti possono facilmente scoprire quali libri sono al top delle tendenze e della popolarità, e potrebbero trovare interessanti nuovi libri da leggere.</a:t>
            </a:r>
          </a:p>
          <a:p>
            <a:pPr>
              <a:lnSpc>
                <a:spcPts val="3428"/>
              </a:lnSpc>
            </a:pPr>
          </a:p>
          <a:p>
            <a:pPr>
              <a:lnSpc>
                <a:spcPts val="3428"/>
              </a:lnSpc>
            </a:pPr>
            <a:r>
              <a:rPr lang="en-US" sz="2857">
                <a:solidFill>
                  <a:srgbClr val="5B4F47"/>
                </a:solidFill>
                <a:latin typeface="Alegreya Medium"/>
              </a:rPr>
              <a:t>In sintesi, Book Finder WebUi è un'applicazione web utile per coloro che desiderano esplorare il mondo dei libri in modo più ampio e completo. Grazie alla sua integrazione con il bot BookFinder e l'utilizzo dei servizi SQL di Azure, questa applicazione web è in grado di fornire ai suoi utenti informazioni utili sui libri più popolari e di tendenza.</a:t>
            </a:r>
          </a:p>
          <a:p>
            <a:pPr>
              <a:lnSpc>
                <a:spcPts val="3668"/>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441218" y="8965596"/>
            <a:ext cx="3352965" cy="2840876"/>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800000">
            <a:off x="14161143" y="-1503017"/>
            <a:ext cx="3352965" cy="2840876"/>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1001715">
            <a:off x="916737" y="2128696"/>
            <a:ext cx="1450030" cy="1130633"/>
          </a:xfrm>
          <a:prstGeom prst="rect">
            <a:avLst/>
          </a:prstGeom>
        </p:spPr>
      </p:pic>
      <p:pic>
        <p:nvPicPr>
          <p:cNvPr name="Picture 5" id="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649553">
            <a:off x="16915649" y="4829477"/>
            <a:ext cx="1562518" cy="1289788"/>
          </a:xfrm>
          <a:prstGeom prst="rect">
            <a:avLst/>
          </a:prstGeom>
        </p:spPr>
      </p:pic>
      <p:grpSp>
        <p:nvGrpSpPr>
          <p:cNvPr name="Group 6" id="6"/>
          <p:cNvGrpSpPr/>
          <p:nvPr/>
        </p:nvGrpSpPr>
        <p:grpSpPr>
          <a:xfrm rot="0">
            <a:off x="10609179" y="9850018"/>
            <a:ext cx="1172978" cy="1172978"/>
            <a:chOff x="0" y="0"/>
            <a:chExt cx="1563971" cy="1563971"/>
          </a:xfrm>
        </p:grpSpPr>
        <p:grpSp>
          <p:nvGrpSpPr>
            <p:cNvPr name="Group 7" id="7"/>
            <p:cNvGrpSpPr/>
            <p:nvPr/>
          </p:nvGrpSpPr>
          <p:grpSpPr>
            <a:xfrm rot="0">
              <a:off x="0" y="0"/>
              <a:ext cx="1563971" cy="1563971"/>
              <a:chOff x="0" y="0"/>
              <a:chExt cx="812800" cy="812800"/>
            </a:xfrm>
          </p:grpSpPr>
          <p:sp>
            <p:nvSpPr>
              <p:cNvPr name="Freeform 8" id="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5B4F47"/>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10" id="10"/>
            <p:cNvGrpSpPr/>
            <p:nvPr/>
          </p:nvGrpSpPr>
          <p:grpSpPr>
            <a:xfrm rot="0">
              <a:off x="167370" y="167370"/>
              <a:ext cx="1229231" cy="1229231"/>
              <a:chOff x="0" y="0"/>
              <a:chExt cx="812800" cy="812800"/>
            </a:xfrm>
          </p:grpSpPr>
          <p:sp>
            <p:nvSpPr>
              <p:cNvPr name="Freeform 11" id="1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13" id="13"/>
          <p:cNvGrpSpPr/>
          <p:nvPr/>
        </p:nvGrpSpPr>
        <p:grpSpPr>
          <a:xfrm rot="0">
            <a:off x="6237930" y="-571110"/>
            <a:ext cx="1142219" cy="1142219"/>
            <a:chOff x="0" y="0"/>
            <a:chExt cx="1522959" cy="1522959"/>
          </a:xfrm>
        </p:grpSpPr>
        <p:grpSp>
          <p:nvGrpSpPr>
            <p:cNvPr name="Group 14" id="14"/>
            <p:cNvGrpSpPr/>
            <p:nvPr/>
          </p:nvGrpSpPr>
          <p:grpSpPr>
            <a:xfrm rot="0">
              <a:off x="0" y="0"/>
              <a:ext cx="1522959" cy="1522959"/>
              <a:chOff x="0" y="0"/>
              <a:chExt cx="812800" cy="812800"/>
            </a:xfrm>
          </p:grpSpPr>
          <p:sp>
            <p:nvSpPr>
              <p:cNvPr name="Freeform 15" id="15"/>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5B4F47"/>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17" id="17"/>
            <p:cNvGrpSpPr/>
            <p:nvPr/>
          </p:nvGrpSpPr>
          <p:grpSpPr>
            <a:xfrm rot="0">
              <a:off x="162981" y="162981"/>
              <a:ext cx="1196997" cy="1196997"/>
              <a:chOff x="0" y="0"/>
              <a:chExt cx="812800" cy="812800"/>
            </a:xfrm>
          </p:grpSpPr>
          <p:sp>
            <p:nvSpPr>
              <p:cNvPr name="Freeform 18" id="1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20" id="20"/>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118492" y="-999804"/>
            <a:ext cx="4294383" cy="4114800"/>
          </a:xfrm>
          <a:prstGeom prst="rect">
            <a:avLst/>
          </a:prstGeom>
        </p:spPr>
      </p:pic>
      <p:pic>
        <p:nvPicPr>
          <p:cNvPr name="Picture 21" id="21"/>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10800000">
            <a:off x="15366916" y="7231994"/>
            <a:ext cx="4294383" cy="4114800"/>
          </a:xfrm>
          <a:prstGeom prst="rect">
            <a:avLst/>
          </a:prstGeom>
        </p:spPr>
      </p:pic>
      <p:pic>
        <p:nvPicPr>
          <p:cNvPr name="Picture 22" id="22"/>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422678" y="3575467"/>
            <a:ext cx="3978209" cy="745914"/>
          </a:xfrm>
          <a:prstGeom prst="rect">
            <a:avLst/>
          </a:prstGeom>
        </p:spPr>
      </p:pic>
      <p:pic>
        <p:nvPicPr>
          <p:cNvPr name="Picture 23" id="23"/>
          <p:cNvPicPr>
            <a:picLocks noChangeAspect="true"/>
          </p:cNvPicPr>
          <p:nvPr/>
        </p:nvPicPr>
        <p:blipFill>
          <a:blip r:embed="rId12"/>
          <a:srcRect l="0" t="0" r="0" b="0"/>
          <a:stretch>
            <a:fillRect/>
          </a:stretch>
        </p:blipFill>
        <p:spPr>
          <a:xfrm flipH="false" flipV="false" rot="0">
            <a:off x="8151674" y="151633"/>
            <a:ext cx="2391680" cy="2391680"/>
          </a:xfrm>
          <a:prstGeom prst="rect">
            <a:avLst/>
          </a:prstGeom>
        </p:spPr>
      </p:pic>
      <p:sp>
        <p:nvSpPr>
          <p:cNvPr name="TextBox 24" id="24"/>
          <p:cNvSpPr txBox="true"/>
          <p:nvPr/>
        </p:nvSpPr>
        <p:spPr>
          <a:xfrm rot="0">
            <a:off x="2175408" y="928230"/>
            <a:ext cx="6647401" cy="754253"/>
          </a:xfrm>
          <a:prstGeom prst="rect">
            <a:avLst/>
          </a:prstGeom>
        </p:spPr>
        <p:txBody>
          <a:bodyPr anchor="t" rtlCol="false" tIns="0" lIns="0" bIns="0" rIns="0">
            <a:spAutoFit/>
          </a:bodyPr>
          <a:lstStyle/>
          <a:p>
            <a:pPr algn="ctr">
              <a:lnSpc>
                <a:spcPts val="5656"/>
              </a:lnSpc>
            </a:pPr>
            <a:r>
              <a:rPr lang="en-US" sz="5600">
                <a:solidFill>
                  <a:srgbClr val="745E4D"/>
                </a:solidFill>
                <a:latin typeface="Alegreya Medium Bold"/>
              </a:rPr>
              <a:t>I servizi utilizzati</a:t>
            </a:r>
          </a:p>
        </p:txBody>
      </p:sp>
      <p:sp>
        <p:nvSpPr>
          <p:cNvPr name="TextBox 25" id="25"/>
          <p:cNvSpPr txBox="true"/>
          <p:nvPr/>
        </p:nvSpPr>
        <p:spPr>
          <a:xfrm rot="0">
            <a:off x="581819" y="3637570"/>
            <a:ext cx="3462078" cy="463450"/>
          </a:xfrm>
          <a:prstGeom prst="rect">
            <a:avLst/>
          </a:prstGeom>
        </p:spPr>
        <p:txBody>
          <a:bodyPr anchor="t" rtlCol="false" tIns="0" lIns="0" bIns="0" rIns="0">
            <a:spAutoFit/>
          </a:bodyPr>
          <a:lstStyle/>
          <a:p>
            <a:pPr algn="ctr">
              <a:lnSpc>
                <a:spcPts val="3855"/>
              </a:lnSpc>
              <a:spcBef>
                <a:spcPct val="0"/>
              </a:spcBef>
            </a:pPr>
            <a:r>
              <a:rPr lang="en-US" sz="2753">
                <a:solidFill>
                  <a:srgbClr val="FFFFFF"/>
                </a:solidFill>
                <a:latin typeface="Open Sans Light Bold"/>
              </a:rPr>
              <a:t>App Spring</a:t>
            </a:r>
          </a:p>
        </p:txBody>
      </p:sp>
      <p:sp>
        <p:nvSpPr>
          <p:cNvPr name="TextBox 26" id="26"/>
          <p:cNvSpPr txBox="true"/>
          <p:nvPr/>
        </p:nvSpPr>
        <p:spPr>
          <a:xfrm rot="0">
            <a:off x="422678" y="4462591"/>
            <a:ext cx="15606347" cy="911053"/>
          </a:xfrm>
          <a:prstGeom prst="rect">
            <a:avLst/>
          </a:prstGeom>
        </p:spPr>
        <p:txBody>
          <a:bodyPr anchor="t" rtlCol="false" tIns="0" lIns="0" bIns="0" rIns="0">
            <a:spAutoFit/>
          </a:bodyPr>
          <a:lstStyle/>
          <a:p>
            <a:pPr>
              <a:lnSpc>
                <a:spcPts val="3668"/>
              </a:lnSpc>
            </a:pPr>
            <a:r>
              <a:rPr lang="en-US" sz="3057">
                <a:solidFill>
                  <a:srgbClr val="5B4F47"/>
                </a:solidFill>
                <a:latin typeface="Alegreya Medium"/>
              </a:rPr>
              <a:t>Il servizio App Spring permette di ospitare attraverso un rapido deploy delle app web realizzate utilizzando Spring, questo servizio ospita l'effettivo servizio web</a:t>
            </a:r>
          </a:p>
        </p:txBody>
      </p:sp>
      <p:pic>
        <p:nvPicPr>
          <p:cNvPr name="Picture 27" id="27"/>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263538" y="6818701"/>
            <a:ext cx="3978209" cy="745914"/>
          </a:xfrm>
          <a:prstGeom prst="rect">
            <a:avLst/>
          </a:prstGeom>
        </p:spPr>
      </p:pic>
      <p:sp>
        <p:nvSpPr>
          <p:cNvPr name="TextBox 28" id="28"/>
          <p:cNvSpPr txBox="true"/>
          <p:nvPr/>
        </p:nvSpPr>
        <p:spPr>
          <a:xfrm rot="0">
            <a:off x="422678" y="6880803"/>
            <a:ext cx="3462078" cy="463450"/>
          </a:xfrm>
          <a:prstGeom prst="rect">
            <a:avLst/>
          </a:prstGeom>
        </p:spPr>
        <p:txBody>
          <a:bodyPr anchor="t" rtlCol="false" tIns="0" lIns="0" bIns="0" rIns="0">
            <a:spAutoFit/>
          </a:bodyPr>
          <a:lstStyle/>
          <a:p>
            <a:pPr algn="ctr">
              <a:lnSpc>
                <a:spcPts val="3855"/>
              </a:lnSpc>
              <a:spcBef>
                <a:spcPct val="0"/>
              </a:spcBef>
            </a:pPr>
            <a:r>
              <a:rPr lang="en-US" sz="2753">
                <a:solidFill>
                  <a:srgbClr val="FFFFFF"/>
                </a:solidFill>
                <a:latin typeface="Open Sans Light Bold"/>
              </a:rPr>
              <a:t>Azure SQL</a:t>
            </a:r>
          </a:p>
        </p:txBody>
      </p:sp>
      <p:sp>
        <p:nvSpPr>
          <p:cNvPr name="TextBox 29" id="29"/>
          <p:cNvSpPr txBox="true"/>
          <p:nvPr/>
        </p:nvSpPr>
        <p:spPr>
          <a:xfrm rot="0">
            <a:off x="422678" y="7733186"/>
            <a:ext cx="16683341" cy="450764"/>
          </a:xfrm>
          <a:prstGeom prst="rect">
            <a:avLst/>
          </a:prstGeom>
        </p:spPr>
        <p:txBody>
          <a:bodyPr anchor="t" rtlCol="false" tIns="0" lIns="0" bIns="0" rIns="0">
            <a:spAutoFit/>
          </a:bodyPr>
          <a:lstStyle/>
          <a:p>
            <a:pPr>
              <a:lnSpc>
                <a:spcPts val="3668"/>
              </a:lnSpc>
            </a:pPr>
            <a:r>
              <a:rPr lang="en-US" sz="3057">
                <a:solidFill>
                  <a:srgbClr val="5B4F47"/>
                </a:solidFill>
                <a:latin typeface="Alegreya Medium"/>
              </a:rPr>
              <a:t>Il servizio Azure SQL si occupa di trovare i libri preferiti degli utenti e libri più cercati</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093480" y="571110"/>
            <a:ext cx="8082387" cy="1515448"/>
          </a:xfrm>
          <a:prstGeom prst="rect">
            <a:avLst/>
          </a:prstGeom>
        </p:spPr>
      </p:pic>
      <p:sp>
        <p:nvSpPr>
          <p:cNvPr name="TextBox 3" id="3"/>
          <p:cNvSpPr txBox="true"/>
          <p:nvPr/>
        </p:nvSpPr>
        <p:spPr>
          <a:xfrm rot="0">
            <a:off x="2377610" y="917292"/>
            <a:ext cx="7506949" cy="1490201"/>
          </a:xfrm>
          <a:prstGeom prst="rect">
            <a:avLst/>
          </a:prstGeom>
        </p:spPr>
        <p:txBody>
          <a:bodyPr anchor="t" rtlCol="false" tIns="0" lIns="0" bIns="0" rIns="0">
            <a:spAutoFit/>
          </a:bodyPr>
          <a:lstStyle/>
          <a:p>
            <a:pPr algn="ctr">
              <a:lnSpc>
                <a:spcPts val="5761"/>
              </a:lnSpc>
            </a:pPr>
            <a:r>
              <a:rPr lang="en-US" sz="5704">
                <a:solidFill>
                  <a:srgbClr val="5B4F47"/>
                </a:solidFill>
                <a:latin typeface="Alegreya Medium Bold"/>
              </a:rPr>
              <a:t>Book Manager WebSite</a:t>
            </a:r>
          </a:p>
          <a:p>
            <a:pPr algn="ctr">
              <a:lnSpc>
                <a:spcPts val="5761"/>
              </a:lnSpc>
            </a:pPr>
          </a:p>
        </p:txBody>
      </p:sp>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10800000">
            <a:off x="14705440" y="-1389339"/>
            <a:ext cx="3352965" cy="2840876"/>
          </a:xfrm>
          <a:prstGeom prst="rect">
            <a:avLst/>
          </a:prstGeom>
        </p:spPr>
      </p:pic>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310496" y="8842342"/>
            <a:ext cx="3352965" cy="2840876"/>
          </a:xfrm>
          <a:prstGeom prst="rect">
            <a:avLst/>
          </a:prstGeom>
        </p:spPr>
      </p:pic>
      <p:pic>
        <p:nvPicPr>
          <p:cNvPr name="Picture 6" id="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1001715">
            <a:off x="7415345" y="8727233"/>
            <a:ext cx="1450030" cy="1130633"/>
          </a:xfrm>
          <a:prstGeom prst="rect">
            <a:avLst/>
          </a:prstGeom>
        </p:spPr>
      </p:pic>
      <p:pic>
        <p:nvPicPr>
          <p:cNvPr name="Picture 7" id="7"/>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649553">
            <a:off x="16924670" y="4247488"/>
            <a:ext cx="1562518" cy="1289788"/>
          </a:xfrm>
          <a:prstGeom prst="rect">
            <a:avLst/>
          </a:prstGeom>
        </p:spPr>
      </p:pic>
      <p:grpSp>
        <p:nvGrpSpPr>
          <p:cNvPr name="Group 8" id="8"/>
          <p:cNvGrpSpPr/>
          <p:nvPr/>
        </p:nvGrpSpPr>
        <p:grpSpPr>
          <a:xfrm rot="0">
            <a:off x="10609179" y="9850018"/>
            <a:ext cx="1172978" cy="1172978"/>
            <a:chOff x="0" y="0"/>
            <a:chExt cx="1563971" cy="1563971"/>
          </a:xfrm>
        </p:grpSpPr>
        <p:grpSp>
          <p:nvGrpSpPr>
            <p:cNvPr name="Group 9" id="9"/>
            <p:cNvGrpSpPr/>
            <p:nvPr/>
          </p:nvGrpSpPr>
          <p:grpSpPr>
            <a:xfrm rot="0">
              <a:off x="0" y="0"/>
              <a:ext cx="1563971" cy="1563971"/>
              <a:chOff x="0" y="0"/>
              <a:chExt cx="812800" cy="812800"/>
            </a:xfrm>
          </p:grpSpPr>
          <p:sp>
            <p:nvSpPr>
              <p:cNvPr name="Freeform 10" id="10"/>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C1A7"/>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12" id="12"/>
            <p:cNvGrpSpPr/>
            <p:nvPr/>
          </p:nvGrpSpPr>
          <p:grpSpPr>
            <a:xfrm rot="0">
              <a:off x="167370" y="167370"/>
              <a:ext cx="1229231" cy="1229231"/>
              <a:chOff x="0" y="0"/>
              <a:chExt cx="812800" cy="812800"/>
            </a:xfrm>
          </p:grpSpPr>
          <p:sp>
            <p:nvSpPr>
              <p:cNvPr name="Freeform 13" id="13"/>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15" id="15"/>
          <p:cNvGrpSpPr/>
          <p:nvPr/>
        </p:nvGrpSpPr>
        <p:grpSpPr>
          <a:xfrm rot="0">
            <a:off x="6237930" y="-571110"/>
            <a:ext cx="1142219" cy="1142219"/>
            <a:chOff x="0" y="0"/>
            <a:chExt cx="1522959" cy="1522959"/>
          </a:xfrm>
        </p:grpSpPr>
        <p:grpSp>
          <p:nvGrpSpPr>
            <p:cNvPr name="Group 16" id="16"/>
            <p:cNvGrpSpPr/>
            <p:nvPr/>
          </p:nvGrpSpPr>
          <p:grpSpPr>
            <a:xfrm rot="0">
              <a:off x="0" y="0"/>
              <a:ext cx="1522959" cy="1522959"/>
              <a:chOff x="0" y="0"/>
              <a:chExt cx="812800" cy="812800"/>
            </a:xfrm>
          </p:grpSpPr>
          <p:sp>
            <p:nvSpPr>
              <p:cNvPr name="Freeform 17" id="17"/>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C1A7"/>
              </a:soli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19" id="19"/>
            <p:cNvGrpSpPr/>
            <p:nvPr/>
          </p:nvGrpSpPr>
          <p:grpSpPr>
            <a:xfrm rot="0">
              <a:off x="162981" y="162981"/>
              <a:ext cx="1196997" cy="1196997"/>
              <a:chOff x="0" y="0"/>
              <a:chExt cx="812800" cy="812800"/>
            </a:xfrm>
          </p:grpSpPr>
          <p:sp>
            <p:nvSpPr>
              <p:cNvPr name="Freeform 20" id="20"/>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22" id="22"/>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1118492" y="-999804"/>
            <a:ext cx="4294383" cy="4114800"/>
          </a:xfrm>
          <a:prstGeom prst="rect">
            <a:avLst/>
          </a:prstGeom>
        </p:spPr>
      </p:pic>
      <p:pic>
        <p:nvPicPr>
          <p:cNvPr name="Picture 23" id="23"/>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10800000">
            <a:off x="15366916" y="7231994"/>
            <a:ext cx="4294383" cy="4114800"/>
          </a:xfrm>
          <a:prstGeom prst="rect">
            <a:avLst/>
          </a:prstGeom>
        </p:spPr>
      </p:pic>
      <p:pic>
        <p:nvPicPr>
          <p:cNvPr name="Picture 24" id="24"/>
          <p:cNvPicPr>
            <a:picLocks noChangeAspect="true"/>
          </p:cNvPicPr>
          <p:nvPr/>
        </p:nvPicPr>
        <p:blipFill>
          <a:blip r:embed="rId12"/>
          <a:srcRect l="0" t="0" r="0" b="0"/>
          <a:stretch>
            <a:fillRect/>
          </a:stretch>
        </p:blipFill>
        <p:spPr>
          <a:xfrm flipH="false" flipV="false" rot="0">
            <a:off x="150075" y="2902551"/>
            <a:ext cx="8136843" cy="4821080"/>
          </a:xfrm>
          <a:prstGeom prst="rect">
            <a:avLst/>
          </a:prstGeom>
        </p:spPr>
      </p:pic>
      <p:pic>
        <p:nvPicPr>
          <p:cNvPr name="Picture 25" id="25"/>
          <p:cNvPicPr>
            <a:picLocks noChangeAspect="true"/>
          </p:cNvPicPr>
          <p:nvPr/>
        </p:nvPicPr>
        <p:blipFill>
          <a:blip r:embed="rId13"/>
          <a:srcRect l="0" t="0" r="0" b="0"/>
          <a:stretch>
            <a:fillRect/>
          </a:stretch>
        </p:blipFill>
        <p:spPr>
          <a:xfrm flipH="false" flipV="false" rot="0">
            <a:off x="8733557" y="2902551"/>
            <a:ext cx="8083890" cy="4762759"/>
          </a:xfrm>
          <a:prstGeom prst="rect">
            <a:avLst/>
          </a:prstGeom>
        </p:spPr>
      </p:pic>
      <p:pic>
        <p:nvPicPr>
          <p:cNvPr name="Picture 26" id="26"/>
          <p:cNvPicPr>
            <a:picLocks noChangeAspect="true"/>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l="0" t="0" r="0" b="0"/>
          <a:stretch>
            <a:fillRect/>
          </a:stretch>
        </p:blipFill>
        <p:spPr>
          <a:xfrm flipH="false" flipV="false" rot="0">
            <a:off x="848164" y="7802662"/>
            <a:ext cx="6710346" cy="1258190"/>
          </a:xfrm>
          <a:prstGeom prst="rect">
            <a:avLst/>
          </a:prstGeom>
        </p:spPr>
      </p:pic>
      <p:pic>
        <p:nvPicPr>
          <p:cNvPr name="Picture 27" id="27"/>
          <p:cNvPicPr>
            <a:picLocks noChangeAspect="true"/>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l="0" t="0" r="0" b="0"/>
          <a:stretch>
            <a:fillRect/>
          </a:stretch>
        </p:blipFill>
        <p:spPr>
          <a:xfrm flipH="false" flipV="false" rot="0">
            <a:off x="9528459" y="7802662"/>
            <a:ext cx="7252234" cy="1359794"/>
          </a:xfrm>
          <a:prstGeom prst="rect">
            <a:avLst/>
          </a:prstGeom>
        </p:spPr>
      </p:pic>
      <p:sp>
        <p:nvSpPr>
          <p:cNvPr name="TextBox 28" id="28"/>
          <p:cNvSpPr txBox="true"/>
          <p:nvPr/>
        </p:nvSpPr>
        <p:spPr>
          <a:xfrm rot="0">
            <a:off x="484241" y="8001842"/>
            <a:ext cx="7802677" cy="859831"/>
          </a:xfrm>
          <a:prstGeom prst="rect">
            <a:avLst/>
          </a:prstGeom>
        </p:spPr>
        <p:txBody>
          <a:bodyPr anchor="t" rtlCol="false" tIns="0" lIns="0" bIns="0" rIns="0">
            <a:spAutoFit/>
          </a:bodyPr>
          <a:lstStyle/>
          <a:p>
            <a:pPr algn="ctr" marL="0" indent="0" lvl="0">
              <a:lnSpc>
                <a:spcPts val="6770"/>
              </a:lnSpc>
              <a:spcBef>
                <a:spcPct val="0"/>
              </a:spcBef>
            </a:pPr>
            <a:r>
              <a:rPr lang="en-US" sz="5641">
                <a:solidFill>
                  <a:srgbClr val="FFFFFF"/>
                </a:solidFill>
                <a:latin typeface="Alegreya Medium Bold"/>
              </a:rPr>
              <a:t>Libri più cercati</a:t>
            </a:r>
          </a:p>
        </p:txBody>
      </p:sp>
      <p:sp>
        <p:nvSpPr>
          <p:cNvPr name="TextBox 29" id="29"/>
          <p:cNvSpPr txBox="true"/>
          <p:nvPr/>
        </p:nvSpPr>
        <p:spPr>
          <a:xfrm rot="0">
            <a:off x="9729250" y="8122777"/>
            <a:ext cx="6850652" cy="719565"/>
          </a:xfrm>
          <a:prstGeom prst="rect">
            <a:avLst/>
          </a:prstGeom>
        </p:spPr>
        <p:txBody>
          <a:bodyPr anchor="t" rtlCol="false" tIns="0" lIns="0" bIns="0" rIns="0">
            <a:spAutoFit/>
          </a:bodyPr>
          <a:lstStyle/>
          <a:p>
            <a:pPr algn="ctr" marL="0" indent="0" lvl="0">
              <a:lnSpc>
                <a:spcPts val="5665"/>
              </a:lnSpc>
              <a:spcBef>
                <a:spcPct val="0"/>
              </a:spcBef>
            </a:pPr>
            <a:r>
              <a:rPr lang="en-US" sz="4721">
                <a:solidFill>
                  <a:srgbClr val="FFFFFF"/>
                </a:solidFill>
                <a:latin typeface="Alegreya Medium Bold"/>
              </a:rPr>
              <a:t>Libri preferiti dagli utenti</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TextBox 2" id="2"/>
          <p:cNvSpPr txBox="true"/>
          <p:nvPr/>
        </p:nvSpPr>
        <p:spPr>
          <a:xfrm rot="0">
            <a:off x="2450374" y="5898424"/>
            <a:ext cx="13387251" cy="1697666"/>
          </a:xfrm>
          <a:prstGeom prst="rect">
            <a:avLst/>
          </a:prstGeom>
        </p:spPr>
        <p:txBody>
          <a:bodyPr anchor="t" rtlCol="false" tIns="0" lIns="0" bIns="0" rIns="0">
            <a:spAutoFit/>
          </a:bodyPr>
          <a:lstStyle/>
          <a:p>
            <a:pPr algn="ctr">
              <a:lnSpc>
                <a:spcPts val="12477"/>
              </a:lnSpc>
              <a:spcBef>
                <a:spcPct val="0"/>
              </a:spcBef>
            </a:pPr>
            <a:r>
              <a:rPr lang="en-US" sz="8912">
                <a:solidFill>
                  <a:srgbClr val="433831"/>
                </a:solidFill>
                <a:latin typeface="Alegreya Sans SC Black Bold"/>
              </a:rPr>
              <a:t>GRAZIE PER L'ATTENZIONE</a:t>
            </a:r>
          </a:p>
        </p:txBody>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5911471" y="7878338"/>
            <a:ext cx="6465058" cy="928617"/>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18492" y="-999804"/>
            <a:ext cx="4294383" cy="4114800"/>
          </a:xfrm>
          <a:prstGeom prst="rect">
            <a:avLst/>
          </a:prstGeom>
        </p:spPr>
      </p:pic>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10800000">
            <a:off x="15366916" y="7231994"/>
            <a:ext cx="4294383" cy="4114800"/>
          </a:xfrm>
          <a:prstGeom prst="rect">
            <a:avLst/>
          </a:prstGeom>
        </p:spPr>
      </p:pic>
      <p:pic>
        <p:nvPicPr>
          <p:cNvPr name="Picture 6" id="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441218" y="8965596"/>
            <a:ext cx="3352965" cy="2840876"/>
          </a:xfrm>
          <a:prstGeom prst="rect">
            <a:avLst/>
          </a:prstGeom>
        </p:spPr>
      </p:pic>
      <p:pic>
        <p:nvPicPr>
          <p:cNvPr name="Picture 7" id="7"/>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10800000">
            <a:off x="14161143" y="-1503017"/>
            <a:ext cx="3352965" cy="2840876"/>
          </a:xfrm>
          <a:prstGeom prst="rect">
            <a:avLst/>
          </a:prstGeom>
        </p:spPr>
      </p:pic>
      <p:pic>
        <p:nvPicPr>
          <p:cNvPr name="Picture 8" id="8"/>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649553">
            <a:off x="15474139" y="2470102"/>
            <a:ext cx="1562518" cy="1289788"/>
          </a:xfrm>
          <a:prstGeom prst="rect">
            <a:avLst/>
          </a:prstGeom>
        </p:spPr>
      </p:pic>
      <p:pic>
        <p:nvPicPr>
          <p:cNvPr name="Picture 9" id="9"/>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1841545">
            <a:off x="4888111" y="4445653"/>
            <a:ext cx="1120358" cy="997119"/>
          </a:xfrm>
          <a:prstGeom prst="rect">
            <a:avLst/>
          </a:prstGeom>
        </p:spPr>
      </p:pic>
      <p:pic>
        <p:nvPicPr>
          <p:cNvPr name="Picture 10" id="10"/>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1812159">
            <a:off x="11370430" y="2367352"/>
            <a:ext cx="1120358" cy="997119"/>
          </a:xfrm>
          <a:prstGeom prst="rect">
            <a:avLst/>
          </a:prstGeom>
        </p:spPr>
      </p:pic>
      <p:grpSp>
        <p:nvGrpSpPr>
          <p:cNvPr name="Group 11" id="11"/>
          <p:cNvGrpSpPr>
            <a:grpSpLocks noChangeAspect="true"/>
          </p:cNvGrpSpPr>
          <p:nvPr/>
        </p:nvGrpSpPr>
        <p:grpSpPr>
          <a:xfrm rot="0">
            <a:off x="14544244" y="7545264"/>
            <a:ext cx="458160" cy="436499"/>
            <a:chOff x="0" y="0"/>
            <a:chExt cx="1772920" cy="1689100"/>
          </a:xfrm>
        </p:grpSpPr>
        <p:sp>
          <p:nvSpPr>
            <p:cNvPr name="Freeform 12" id="12"/>
            <p:cNvSpPr/>
            <p:nvPr/>
          </p:nvSpPr>
          <p:spPr>
            <a:xfrm>
              <a:off x="-8890" y="-5080"/>
              <a:ext cx="1789430" cy="1701800"/>
            </a:xfrm>
            <a:custGeom>
              <a:avLst/>
              <a:gdLst/>
              <a:ahLst/>
              <a:cxnLst/>
              <a:rect r="r" b="b" t="t" l="l"/>
              <a:pathLst>
                <a:path h="1701800" w="1789430">
                  <a:moveTo>
                    <a:pt x="922020" y="21590"/>
                  </a:moveTo>
                  <a:lnTo>
                    <a:pt x="1172210" y="529590"/>
                  </a:lnTo>
                  <a:cubicBezTo>
                    <a:pt x="1176020" y="538480"/>
                    <a:pt x="1184910" y="544830"/>
                    <a:pt x="1195070" y="546100"/>
                  </a:cubicBezTo>
                  <a:lnTo>
                    <a:pt x="1755140" y="627380"/>
                  </a:lnTo>
                  <a:cubicBezTo>
                    <a:pt x="1779270" y="631190"/>
                    <a:pt x="1789430" y="661670"/>
                    <a:pt x="1771650" y="678180"/>
                  </a:cubicBezTo>
                  <a:lnTo>
                    <a:pt x="1366520" y="1073150"/>
                  </a:lnTo>
                  <a:cubicBezTo>
                    <a:pt x="1358900" y="1079500"/>
                    <a:pt x="1356360" y="1089660"/>
                    <a:pt x="1357630" y="1099820"/>
                  </a:cubicBezTo>
                  <a:lnTo>
                    <a:pt x="1452880" y="1658620"/>
                  </a:lnTo>
                  <a:cubicBezTo>
                    <a:pt x="1456690" y="1682750"/>
                    <a:pt x="1431290" y="1701800"/>
                    <a:pt x="1409700" y="1690370"/>
                  </a:cubicBezTo>
                  <a:lnTo>
                    <a:pt x="908050" y="1426210"/>
                  </a:lnTo>
                  <a:cubicBezTo>
                    <a:pt x="899160" y="1421130"/>
                    <a:pt x="889000" y="1421130"/>
                    <a:pt x="880110" y="1426210"/>
                  </a:cubicBezTo>
                  <a:lnTo>
                    <a:pt x="378460" y="1690370"/>
                  </a:lnTo>
                  <a:cubicBezTo>
                    <a:pt x="356870" y="1701800"/>
                    <a:pt x="331470" y="1682750"/>
                    <a:pt x="335280" y="1658620"/>
                  </a:cubicBezTo>
                  <a:lnTo>
                    <a:pt x="430530" y="1099820"/>
                  </a:lnTo>
                  <a:cubicBezTo>
                    <a:pt x="431800" y="1089660"/>
                    <a:pt x="429260" y="1080770"/>
                    <a:pt x="421640" y="1073150"/>
                  </a:cubicBezTo>
                  <a:lnTo>
                    <a:pt x="17780" y="678180"/>
                  </a:lnTo>
                  <a:cubicBezTo>
                    <a:pt x="0" y="660400"/>
                    <a:pt x="10160" y="631190"/>
                    <a:pt x="34290" y="627380"/>
                  </a:cubicBezTo>
                  <a:lnTo>
                    <a:pt x="594360" y="546100"/>
                  </a:lnTo>
                  <a:cubicBezTo>
                    <a:pt x="604520" y="544830"/>
                    <a:pt x="612140" y="538480"/>
                    <a:pt x="617220" y="529590"/>
                  </a:cubicBezTo>
                  <a:lnTo>
                    <a:pt x="867410" y="21590"/>
                  </a:lnTo>
                  <a:cubicBezTo>
                    <a:pt x="878840" y="0"/>
                    <a:pt x="910590" y="0"/>
                    <a:pt x="922020" y="21590"/>
                  </a:cubicBezTo>
                  <a:close/>
                </a:path>
              </a:pathLst>
            </a:custGeom>
            <a:solidFill>
              <a:srgbClr val="FADDC2"/>
            </a:solidFill>
          </p:spPr>
        </p:sp>
      </p:grpSp>
      <p:grpSp>
        <p:nvGrpSpPr>
          <p:cNvPr name="Group 13" id="13"/>
          <p:cNvGrpSpPr>
            <a:grpSpLocks noChangeAspect="true"/>
          </p:cNvGrpSpPr>
          <p:nvPr/>
        </p:nvGrpSpPr>
        <p:grpSpPr>
          <a:xfrm rot="0">
            <a:off x="2676135" y="5658866"/>
            <a:ext cx="261444" cy="249084"/>
            <a:chOff x="0" y="0"/>
            <a:chExt cx="1772920" cy="1689100"/>
          </a:xfrm>
        </p:grpSpPr>
        <p:sp>
          <p:nvSpPr>
            <p:cNvPr name="Freeform 14" id="14"/>
            <p:cNvSpPr/>
            <p:nvPr/>
          </p:nvSpPr>
          <p:spPr>
            <a:xfrm>
              <a:off x="-8890" y="-5080"/>
              <a:ext cx="1789430" cy="1701800"/>
            </a:xfrm>
            <a:custGeom>
              <a:avLst/>
              <a:gdLst/>
              <a:ahLst/>
              <a:cxnLst/>
              <a:rect r="r" b="b" t="t" l="l"/>
              <a:pathLst>
                <a:path h="1701800" w="1789430">
                  <a:moveTo>
                    <a:pt x="922020" y="21590"/>
                  </a:moveTo>
                  <a:lnTo>
                    <a:pt x="1172210" y="529590"/>
                  </a:lnTo>
                  <a:cubicBezTo>
                    <a:pt x="1176020" y="538480"/>
                    <a:pt x="1184910" y="544830"/>
                    <a:pt x="1195070" y="546100"/>
                  </a:cubicBezTo>
                  <a:lnTo>
                    <a:pt x="1755140" y="627380"/>
                  </a:lnTo>
                  <a:cubicBezTo>
                    <a:pt x="1779270" y="631190"/>
                    <a:pt x="1789430" y="661670"/>
                    <a:pt x="1771650" y="678180"/>
                  </a:cubicBezTo>
                  <a:lnTo>
                    <a:pt x="1366520" y="1073150"/>
                  </a:lnTo>
                  <a:cubicBezTo>
                    <a:pt x="1358900" y="1079500"/>
                    <a:pt x="1356360" y="1089660"/>
                    <a:pt x="1357630" y="1099820"/>
                  </a:cubicBezTo>
                  <a:lnTo>
                    <a:pt x="1452880" y="1658620"/>
                  </a:lnTo>
                  <a:cubicBezTo>
                    <a:pt x="1456690" y="1682750"/>
                    <a:pt x="1431290" y="1701800"/>
                    <a:pt x="1409700" y="1690370"/>
                  </a:cubicBezTo>
                  <a:lnTo>
                    <a:pt x="908050" y="1426210"/>
                  </a:lnTo>
                  <a:cubicBezTo>
                    <a:pt x="899160" y="1421130"/>
                    <a:pt x="889000" y="1421130"/>
                    <a:pt x="880110" y="1426210"/>
                  </a:cubicBezTo>
                  <a:lnTo>
                    <a:pt x="378460" y="1690370"/>
                  </a:lnTo>
                  <a:cubicBezTo>
                    <a:pt x="356870" y="1701800"/>
                    <a:pt x="331470" y="1682750"/>
                    <a:pt x="335280" y="1658620"/>
                  </a:cubicBezTo>
                  <a:lnTo>
                    <a:pt x="430530" y="1099820"/>
                  </a:lnTo>
                  <a:cubicBezTo>
                    <a:pt x="431800" y="1089660"/>
                    <a:pt x="429260" y="1080770"/>
                    <a:pt x="421640" y="1073150"/>
                  </a:cubicBezTo>
                  <a:lnTo>
                    <a:pt x="17780" y="678180"/>
                  </a:lnTo>
                  <a:cubicBezTo>
                    <a:pt x="0" y="660400"/>
                    <a:pt x="10160" y="631190"/>
                    <a:pt x="34290" y="627380"/>
                  </a:cubicBezTo>
                  <a:lnTo>
                    <a:pt x="594360" y="546100"/>
                  </a:lnTo>
                  <a:cubicBezTo>
                    <a:pt x="604520" y="544830"/>
                    <a:pt x="612140" y="538480"/>
                    <a:pt x="617220" y="529590"/>
                  </a:cubicBezTo>
                  <a:lnTo>
                    <a:pt x="867410" y="21590"/>
                  </a:lnTo>
                  <a:cubicBezTo>
                    <a:pt x="878840" y="0"/>
                    <a:pt x="910590" y="0"/>
                    <a:pt x="922020" y="21590"/>
                  </a:cubicBezTo>
                  <a:close/>
                </a:path>
              </a:pathLst>
            </a:custGeom>
            <a:solidFill>
              <a:srgbClr val="745E4D"/>
            </a:solidFill>
          </p:spPr>
        </p:sp>
      </p:grpSp>
      <p:grpSp>
        <p:nvGrpSpPr>
          <p:cNvPr name="Group 15" id="15"/>
          <p:cNvGrpSpPr>
            <a:grpSpLocks noChangeAspect="true"/>
          </p:cNvGrpSpPr>
          <p:nvPr/>
        </p:nvGrpSpPr>
        <p:grpSpPr>
          <a:xfrm rot="0">
            <a:off x="3663461" y="3237660"/>
            <a:ext cx="261444" cy="249084"/>
            <a:chOff x="0" y="0"/>
            <a:chExt cx="1772920" cy="1689100"/>
          </a:xfrm>
        </p:grpSpPr>
        <p:sp>
          <p:nvSpPr>
            <p:cNvPr name="Freeform 16" id="16"/>
            <p:cNvSpPr/>
            <p:nvPr/>
          </p:nvSpPr>
          <p:spPr>
            <a:xfrm>
              <a:off x="-8890" y="-5080"/>
              <a:ext cx="1789430" cy="1701800"/>
            </a:xfrm>
            <a:custGeom>
              <a:avLst/>
              <a:gdLst/>
              <a:ahLst/>
              <a:cxnLst/>
              <a:rect r="r" b="b" t="t" l="l"/>
              <a:pathLst>
                <a:path h="1701800" w="1789430">
                  <a:moveTo>
                    <a:pt x="922020" y="21590"/>
                  </a:moveTo>
                  <a:lnTo>
                    <a:pt x="1172210" y="529590"/>
                  </a:lnTo>
                  <a:cubicBezTo>
                    <a:pt x="1176020" y="538480"/>
                    <a:pt x="1184910" y="544830"/>
                    <a:pt x="1195070" y="546100"/>
                  </a:cubicBezTo>
                  <a:lnTo>
                    <a:pt x="1755140" y="627380"/>
                  </a:lnTo>
                  <a:cubicBezTo>
                    <a:pt x="1779270" y="631190"/>
                    <a:pt x="1789430" y="661670"/>
                    <a:pt x="1771650" y="678180"/>
                  </a:cubicBezTo>
                  <a:lnTo>
                    <a:pt x="1366520" y="1073150"/>
                  </a:lnTo>
                  <a:cubicBezTo>
                    <a:pt x="1358900" y="1079500"/>
                    <a:pt x="1356360" y="1089660"/>
                    <a:pt x="1357630" y="1099820"/>
                  </a:cubicBezTo>
                  <a:lnTo>
                    <a:pt x="1452880" y="1658620"/>
                  </a:lnTo>
                  <a:cubicBezTo>
                    <a:pt x="1456690" y="1682750"/>
                    <a:pt x="1431290" y="1701800"/>
                    <a:pt x="1409700" y="1690370"/>
                  </a:cubicBezTo>
                  <a:lnTo>
                    <a:pt x="908050" y="1426210"/>
                  </a:lnTo>
                  <a:cubicBezTo>
                    <a:pt x="899160" y="1421130"/>
                    <a:pt x="889000" y="1421130"/>
                    <a:pt x="880110" y="1426210"/>
                  </a:cubicBezTo>
                  <a:lnTo>
                    <a:pt x="378460" y="1690370"/>
                  </a:lnTo>
                  <a:cubicBezTo>
                    <a:pt x="356870" y="1701800"/>
                    <a:pt x="331470" y="1682750"/>
                    <a:pt x="335280" y="1658620"/>
                  </a:cubicBezTo>
                  <a:lnTo>
                    <a:pt x="430530" y="1099820"/>
                  </a:lnTo>
                  <a:cubicBezTo>
                    <a:pt x="431800" y="1089660"/>
                    <a:pt x="429260" y="1080770"/>
                    <a:pt x="421640" y="1073150"/>
                  </a:cubicBezTo>
                  <a:lnTo>
                    <a:pt x="17780" y="678180"/>
                  </a:lnTo>
                  <a:cubicBezTo>
                    <a:pt x="0" y="660400"/>
                    <a:pt x="10160" y="631190"/>
                    <a:pt x="34290" y="627380"/>
                  </a:cubicBezTo>
                  <a:lnTo>
                    <a:pt x="594360" y="546100"/>
                  </a:lnTo>
                  <a:cubicBezTo>
                    <a:pt x="604520" y="544830"/>
                    <a:pt x="612140" y="538480"/>
                    <a:pt x="617220" y="529590"/>
                  </a:cubicBezTo>
                  <a:lnTo>
                    <a:pt x="867410" y="21590"/>
                  </a:lnTo>
                  <a:cubicBezTo>
                    <a:pt x="878840" y="0"/>
                    <a:pt x="910590" y="0"/>
                    <a:pt x="922020" y="21590"/>
                  </a:cubicBezTo>
                  <a:close/>
                </a:path>
              </a:pathLst>
            </a:custGeom>
            <a:solidFill>
              <a:srgbClr val="745E4D"/>
            </a:solidFill>
          </p:spPr>
        </p:sp>
      </p:grpSp>
      <p:grpSp>
        <p:nvGrpSpPr>
          <p:cNvPr name="Group 17" id="17"/>
          <p:cNvGrpSpPr>
            <a:grpSpLocks noChangeAspect="true"/>
          </p:cNvGrpSpPr>
          <p:nvPr/>
        </p:nvGrpSpPr>
        <p:grpSpPr>
          <a:xfrm rot="0">
            <a:off x="1656264" y="2865912"/>
            <a:ext cx="261444" cy="249084"/>
            <a:chOff x="0" y="0"/>
            <a:chExt cx="1772920" cy="1689100"/>
          </a:xfrm>
        </p:grpSpPr>
        <p:sp>
          <p:nvSpPr>
            <p:cNvPr name="Freeform 18" id="18"/>
            <p:cNvSpPr/>
            <p:nvPr/>
          </p:nvSpPr>
          <p:spPr>
            <a:xfrm>
              <a:off x="-8890" y="-5080"/>
              <a:ext cx="1789430" cy="1701800"/>
            </a:xfrm>
            <a:custGeom>
              <a:avLst/>
              <a:gdLst/>
              <a:ahLst/>
              <a:cxnLst/>
              <a:rect r="r" b="b" t="t" l="l"/>
              <a:pathLst>
                <a:path h="1701800" w="1789430">
                  <a:moveTo>
                    <a:pt x="922020" y="21590"/>
                  </a:moveTo>
                  <a:lnTo>
                    <a:pt x="1172210" y="529590"/>
                  </a:lnTo>
                  <a:cubicBezTo>
                    <a:pt x="1176020" y="538480"/>
                    <a:pt x="1184910" y="544830"/>
                    <a:pt x="1195070" y="546100"/>
                  </a:cubicBezTo>
                  <a:lnTo>
                    <a:pt x="1755140" y="627380"/>
                  </a:lnTo>
                  <a:cubicBezTo>
                    <a:pt x="1779270" y="631190"/>
                    <a:pt x="1789430" y="661670"/>
                    <a:pt x="1771650" y="678180"/>
                  </a:cubicBezTo>
                  <a:lnTo>
                    <a:pt x="1366520" y="1073150"/>
                  </a:lnTo>
                  <a:cubicBezTo>
                    <a:pt x="1358900" y="1079500"/>
                    <a:pt x="1356360" y="1089660"/>
                    <a:pt x="1357630" y="1099820"/>
                  </a:cubicBezTo>
                  <a:lnTo>
                    <a:pt x="1452880" y="1658620"/>
                  </a:lnTo>
                  <a:cubicBezTo>
                    <a:pt x="1456690" y="1682750"/>
                    <a:pt x="1431290" y="1701800"/>
                    <a:pt x="1409700" y="1690370"/>
                  </a:cubicBezTo>
                  <a:lnTo>
                    <a:pt x="908050" y="1426210"/>
                  </a:lnTo>
                  <a:cubicBezTo>
                    <a:pt x="899160" y="1421130"/>
                    <a:pt x="889000" y="1421130"/>
                    <a:pt x="880110" y="1426210"/>
                  </a:cubicBezTo>
                  <a:lnTo>
                    <a:pt x="378460" y="1690370"/>
                  </a:lnTo>
                  <a:cubicBezTo>
                    <a:pt x="356870" y="1701800"/>
                    <a:pt x="331470" y="1682750"/>
                    <a:pt x="335280" y="1658620"/>
                  </a:cubicBezTo>
                  <a:lnTo>
                    <a:pt x="430530" y="1099820"/>
                  </a:lnTo>
                  <a:cubicBezTo>
                    <a:pt x="431800" y="1089660"/>
                    <a:pt x="429260" y="1080770"/>
                    <a:pt x="421640" y="1073150"/>
                  </a:cubicBezTo>
                  <a:lnTo>
                    <a:pt x="17780" y="678180"/>
                  </a:lnTo>
                  <a:cubicBezTo>
                    <a:pt x="0" y="660400"/>
                    <a:pt x="10160" y="631190"/>
                    <a:pt x="34290" y="627380"/>
                  </a:cubicBezTo>
                  <a:lnTo>
                    <a:pt x="594360" y="546100"/>
                  </a:lnTo>
                  <a:cubicBezTo>
                    <a:pt x="604520" y="544830"/>
                    <a:pt x="612140" y="538480"/>
                    <a:pt x="617220" y="529590"/>
                  </a:cubicBezTo>
                  <a:lnTo>
                    <a:pt x="867410" y="21590"/>
                  </a:lnTo>
                  <a:cubicBezTo>
                    <a:pt x="878840" y="0"/>
                    <a:pt x="910590" y="0"/>
                    <a:pt x="922020" y="21590"/>
                  </a:cubicBezTo>
                  <a:close/>
                </a:path>
              </a:pathLst>
            </a:custGeom>
            <a:solidFill>
              <a:srgbClr val="A17A60"/>
            </a:solidFill>
          </p:spPr>
        </p:sp>
      </p:grpSp>
      <p:grpSp>
        <p:nvGrpSpPr>
          <p:cNvPr name="Group 19" id="19"/>
          <p:cNvGrpSpPr/>
          <p:nvPr/>
        </p:nvGrpSpPr>
        <p:grpSpPr>
          <a:xfrm rot="0">
            <a:off x="-533592" y="4726612"/>
            <a:ext cx="1067183" cy="1067183"/>
            <a:chOff x="0" y="0"/>
            <a:chExt cx="1422911" cy="1422911"/>
          </a:xfrm>
        </p:grpSpPr>
        <p:grpSp>
          <p:nvGrpSpPr>
            <p:cNvPr name="Group 20" id="20"/>
            <p:cNvGrpSpPr/>
            <p:nvPr/>
          </p:nvGrpSpPr>
          <p:grpSpPr>
            <a:xfrm rot="0">
              <a:off x="0" y="0"/>
              <a:ext cx="1422911" cy="1422911"/>
              <a:chOff x="0" y="0"/>
              <a:chExt cx="812800" cy="812800"/>
            </a:xfrm>
          </p:grpSpPr>
          <p:sp>
            <p:nvSpPr>
              <p:cNvPr name="Freeform 21" id="2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22" id="22"/>
              <p:cNvSpPr txBox="true"/>
              <p:nvPr/>
            </p:nvSpPr>
            <p:spPr>
              <a:xfrm>
                <a:off x="76200" y="47625"/>
                <a:ext cx="660400" cy="688975"/>
              </a:xfrm>
              <a:prstGeom prst="rect">
                <a:avLst/>
              </a:prstGeom>
            </p:spPr>
            <p:txBody>
              <a:bodyPr anchor="ctr" rtlCol="false" tIns="50800" lIns="50800" bIns="50800" rIns="50800"/>
              <a:lstStyle/>
              <a:p>
                <a:pPr algn="ctr">
                  <a:lnSpc>
                    <a:spcPts val="2885"/>
                  </a:lnSpc>
                </a:pPr>
              </a:p>
            </p:txBody>
          </p:sp>
        </p:grpSp>
        <p:grpSp>
          <p:nvGrpSpPr>
            <p:cNvPr name="Group 23" id="23"/>
            <p:cNvGrpSpPr/>
            <p:nvPr/>
          </p:nvGrpSpPr>
          <p:grpSpPr>
            <a:xfrm rot="0">
              <a:off x="152274" y="152274"/>
              <a:ext cx="1118362" cy="1118362"/>
              <a:chOff x="0" y="0"/>
              <a:chExt cx="812800" cy="812800"/>
            </a:xfrm>
          </p:grpSpPr>
          <p:sp>
            <p:nvSpPr>
              <p:cNvPr name="Freeform 24" id="24"/>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25" id="25"/>
              <p:cNvSpPr txBox="true"/>
              <p:nvPr/>
            </p:nvSpPr>
            <p:spPr>
              <a:xfrm>
                <a:off x="76200" y="47625"/>
                <a:ext cx="660400" cy="688975"/>
              </a:xfrm>
              <a:prstGeom prst="rect">
                <a:avLst/>
              </a:prstGeom>
            </p:spPr>
            <p:txBody>
              <a:bodyPr anchor="ctr" rtlCol="false" tIns="50800" lIns="50800" bIns="50800" rIns="50800"/>
              <a:lstStyle/>
              <a:p>
                <a:pPr algn="ctr">
                  <a:lnSpc>
                    <a:spcPts val="2885"/>
                  </a:lnSpc>
                </a:pPr>
              </a:p>
            </p:txBody>
          </p:sp>
        </p:grpSp>
      </p:grpSp>
      <p:grpSp>
        <p:nvGrpSpPr>
          <p:cNvPr name="Group 26" id="26"/>
          <p:cNvGrpSpPr/>
          <p:nvPr/>
        </p:nvGrpSpPr>
        <p:grpSpPr>
          <a:xfrm rot="0">
            <a:off x="10609179" y="9850018"/>
            <a:ext cx="1172978" cy="1172978"/>
            <a:chOff x="0" y="0"/>
            <a:chExt cx="1563971" cy="1563971"/>
          </a:xfrm>
        </p:grpSpPr>
        <p:grpSp>
          <p:nvGrpSpPr>
            <p:cNvPr name="Group 27" id="27"/>
            <p:cNvGrpSpPr/>
            <p:nvPr/>
          </p:nvGrpSpPr>
          <p:grpSpPr>
            <a:xfrm rot="0">
              <a:off x="0" y="0"/>
              <a:ext cx="1563971" cy="1563971"/>
              <a:chOff x="0" y="0"/>
              <a:chExt cx="812800" cy="812800"/>
            </a:xfrm>
          </p:grpSpPr>
          <p:sp>
            <p:nvSpPr>
              <p:cNvPr name="Freeform 28" id="2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30" id="30"/>
            <p:cNvGrpSpPr/>
            <p:nvPr/>
          </p:nvGrpSpPr>
          <p:grpSpPr>
            <a:xfrm rot="0">
              <a:off x="167370" y="167370"/>
              <a:ext cx="1229231" cy="1229231"/>
              <a:chOff x="0" y="0"/>
              <a:chExt cx="812800" cy="812800"/>
            </a:xfrm>
          </p:grpSpPr>
          <p:sp>
            <p:nvSpPr>
              <p:cNvPr name="Freeform 31" id="3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32" id="32"/>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33" id="33"/>
          <p:cNvGrpSpPr/>
          <p:nvPr/>
        </p:nvGrpSpPr>
        <p:grpSpPr>
          <a:xfrm rot="0">
            <a:off x="10038069" y="-528883"/>
            <a:ext cx="1142219" cy="1142219"/>
            <a:chOff x="0" y="0"/>
            <a:chExt cx="1522959" cy="1522959"/>
          </a:xfrm>
        </p:grpSpPr>
        <p:grpSp>
          <p:nvGrpSpPr>
            <p:cNvPr name="Group 34" id="34"/>
            <p:cNvGrpSpPr/>
            <p:nvPr/>
          </p:nvGrpSpPr>
          <p:grpSpPr>
            <a:xfrm rot="0">
              <a:off x="0" y="0"/>
              <a:ext cx="1522959" cy="1522959"/>
              <a:chOff x="0" y="0"/>
              <a:chExt cx="812800" cy="812800"/>
            </a:xfrm>
          </p:grpSpPr>
          <p:sp>
            <p:nvSpPr>
              <p:cNvPr name="Freeform 35" id="35"/>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36" id="36"/>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37" id="37"/>
            <p:cNvGrpSpPr/>
            <p:nvPr/>
          </p:nvGrpSpPr>
          <p:grpSpPr>
            <a:xfrm rot="0">
              <a:off x="162981" y="162981"/>
              <a:ext cx="1196997" cy="1196997"/>
              <a:chOff x="0" y="0"/>
              <a:chExt cx="812800" cy="812800"/>
            </a:xfrm>
          </p:grpSpPr>
          <p:sp>
            <p:nvSpPr>
              <p:cNvPr name="Freeform 38" id="3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39" id="39"/>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grpSp>
        <p:nvGrpSpPr>
          <p:cNvPr name="Group 40" id="40"/>
          <p:cNvGrpSpPr/>
          <p:nvPr/>
        </p:nvGrpSpPr>
        <p:grpSpPr>
          <a:xfrm rot="0">
            <a:off x="5150404" y="1941313"/>
            <a:ext cx="595772" cy="595772"/>
            <a:chOff x="0" y="0"/>
            <a:chExt cx="794363" cy="794363"/>
          </a:xfrm>
        </p:grpSpPr>
        <p:grpSp>
          <p:nvGrpSpPr>
            <p:cNvPr name="Group 41" id="41"/>
            <p:cNvGrpSpPr/>
            <p:nvPr/>
          </p:nvGrpSpPr>
          <p:grpSpPr>
            <a:xfrm rot="0">
              <a:off x="0" y="0"/>
              <a:ext cx="794363" cy="794363"/>
              <a:chOff x="0" y="0"/>
              <a:chExt cx="812800" cy="812800"/>
            </a:xfrm>
          </p:grpSpPr>
          <p:sp>
            <p:nvSpPr>
              <p:cNvPr name="Freeform 42" id="42"/>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43" id="43"/>
              <p:cNvSpPr txBox="true"/>
              <p:nvPr/>
            </p:nvSpPr>
            <p:spPr>
              <a:xfrm>
                <a:off x="76200" y="57150"/>
                <a:ext cx="660400" cy="679450"/>
              </a:xfrm>
              <a:prstGeom prst="rect">
                <a:avLst/>
              </a:prstGeom>
            </p:spPr>
            <p:txBody>
              <a:bodyPr anchor="ctr" rtlCol="false" tIns="50800" lIns="50800" bIns="50800" rIns="50800"/>
              <a:lstStyle/>
              <a:p>
                <a:pPr algn="ctr">
                  <a:lnSpc>
                    <a:spcPts val="1610"/>
                  </a:lnSpc>
                </a:pPr>
              </a:p>
            </p:txBody>
          </p:sp>
        </p:grpSp>
        <p:grpSp>
          <p:nvGrpSpPr>
            <p:cNvPr name="Group 44" id="44"/>
            <p:cNvGrpSpPr/>
            <p:nvPr/>
          </p:nvGrpSpPr>
          <p:grpSpPr>
            <a:xfrm rot="0">
              <a:off x="85010" y="85010"/>
              <a:ext cx="624344" cy="624344"/>
              <a:chOff x="0" y="0"/>
              <a:chExt cx="812800" cy="812800"/>
            </a:xfrm>
          </p:grpSpPr>
          <p:sp>
            <p:nvSpPr>
              <p:cNvPr name="Freeform 45" id="45"/>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46" id="46"/>
              <p:cNvSpPr txBox="true"/>
              <p:nvPr/>
            </p:nvSpPr>
            <p:spPr>
              <a:xfrm>
                <a:off x="76200" y="57150"/>
                <a:ext cx="660400" cy="679450"/>
              </a:xfrm>
              <a:prstGeom prst="rect">
                <a:avLst/>
              </a:prstGeom>
            </p:spPr>
            <p:txBody>
              <a:bodyPr anchor="ctr" rtlCol="false" tIns="50800" lIns="50800" bIns="50800" rIns="50800"/>
              <a:lstStyle/>
              <a:p>
                <a:pPr algn="ctr">
                  <a:lnSpc>
                    <a:spcPts val="1610"/>
                  </a:lnSpc>
                </a:pPr>
              </a:p>
            </p:txBody>
          </p:sp>
        </p:grpSp>
      </p:grpSp>
      <p:pic>
        <p:nvPicPr>
          <p:cNvPr name="Picture 47" id="47"/>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0">
            <a:off x="6786562" y="1734294"/>
            <a:ext cx="4714875" cy="4114800"/>
          </a:xfrm>
          <a:prstGeom prst="rect">
            <a:avLst/>
          </a:prstGeom>
        </p:spPr>
      </p:pic>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96851" y="1316020"/>
            <a:ext cx="6339303" cy="1188619"/>
          </a:xfrm>
          <a:prstGeom prst="rect">
            <a:avLst/>
          </a:prstGeom>
        </p:spPr>
      </p:pic>
      <p:sp>
        <p:nvSpPr>
          <p:cNvPr name="TextBox 3" id="3"/>
          <p:cNvSpPr txBox="true"/>
          <p:nvPr/>
        </p:nvSpPr>
        <p:spPr>
          <a:xfrm rot="0">
            <a:off x="859736" y="1679967"/>
            <a:ext cx="5972183" cy="511202"/>
          </a:xfrm>
          <a:prstGeom prst="rect">
            <a:avLst/>
          </a:prstGeom>
        </p:spPr>
        <p:txBody>
          <a:bodyPr anchor="t" rtlCol="false" tIns="0" lIns="0" bIns="0" rIns="0">
            <a:spAutoFit/>
          </a:bodyPr>
          <a:lstStyle/>
          <a:p>
            <a:pPr algn="ctr">
              <a:lnSpc>
                <a:spcPts val="3855"/>
              </a:lnSpc>
            </a:pPr>
            <a:r>
              <a:rPr lang="en-US" sz="3816">
                <a:solidFill>
                  <a:srgbClr val="5B4F47"/>
                </a:solidFill>
                <a:latin typeface="Alegreya Medium"/>
              </a:rPr>
              <a:t>Descrizione del bot</a:t>
            </a:r>
          </a:p>
        </p:txBody>
      </p:sp>
      <p:sp>
        <p:nvSpPr>
          <p:cNvPr name="TextBox 4" id="4"/>
          <p:cNvSpPr txBox="true"/>
          <p:nvPr/>
        </p:nvSpPr>
        <p:spPr>
          <a:xfrm rot="0">
            <a:off x="166912" y="2685679"/>
            <a:ext cx="9631629" cy="6970587"/>
          </a:xfrm>
          <a:prstGeom prst="rect">
            <a:avLst/>
          </a:prstGeom>
        </p:spPr>
        <p:txBody>
          <a:bodyPr anchor="t" rtlCol="false" tIns="0" lIns="0" bIns="0" rIns="0">
            <a:spAutoFit/>
          </a:bodyPr>
          <a:lstStyle/>
          <a:p>
            <a:pPr>
              <a:lnSpc>
                <a:spcPts val="2924"/>
              </a:lnSpc>
            </a:pPr>
            <a:r>
              <a:rPr lang="en-US" sz="2436">
                <a:solidFill>
                  <a:srgbClr val="5B4F47"/>
                </a:solidFill>
                <a:latin typeface="Alegreya Medium"/>
              </a:rPr>
              <a:t>BookFinder è un assistente virtuale l'utilizzo del framework Azure Bot e integrato con Telegram per la ricerca di libri tramite testo e immagini, con la possibilità per gli utenti di aggiungere i libri tra i preferiti e consultarli in un secondo momento, in modo semplice è naturale grazie all'uso di LUIS.</a:t>
            </a:r>
          </a:p>
          <a:p>
            <a:pPr>
              <a:lnSpc>
                <a:spcPts val="2924"/>
              </a:lnSpc>
            </a:pPr>
          </a:p>
          <a:p>
            <a:pPr>
              <a:lnSpc>
                <a:spcPts val="2924"/>
              </a:lnSpc>
            </a:pPr>
            <a:r>
              <a:rPr lang="en-US" sz="2436">
                <a:solidFill>
                  <a:srgbClr val="5B4F47"/>
                </a:solidFill>
                <a:latin typeface="Alegreya Medium"/>
              </a:rPr>
              <a:t>Questo assistente virtuale è stato sviluppato per semplificare la ricerca di libri, offrendo una soluzione innovativa attraverso la funzione di ricerca tramite immagine. In questo modo, gli utenti possono risparmiare tempo ed evitare di dover digitare il titolo del libro.</a:t>
            </a:r>
          </a:p>
          <a:p>
            <a:pPr>
              <a:lnSpc>
                <a:spcPts val="2924"/>
              </a:lnSpc>
            </a:pPr>
          </a:p>
          <a:p>
            <a:pPr>
              <a:lnSpc>
                <a:spcPts val="2924"/>
              </a:lnSpc>
            </a:pPr>
            <a:r>
              <a:rPr lang="en-US" sz="2436">
                <a:solidFill>
                  <a:srgbClr val="5B4F47"/>
                </a:solidFill>
                <a:latin typeface="Alegreya Medium"/>
              </a:rPr>
              <a:t>Inoltre, BookFinder offre la possibilità agli utenti di aggiungere i libri preferiti alla loro lista personale e di accedere alla lista in qualsiasi momento. Ciò rende il bot un comodo strumento di gestione della libreria personale.</a:t>
            </a:r>
          </a:p>
          <a:p>
            <a:pPr>
              <a:lnSpc>
                <a:spcPts val="2924"/>
              </a:lnSpc>
            </a:pPr>
          </a:p>
          <a:p>
            <a:pPr>
              <a:lnSpc>
                <a:spcPts val="2924"/>
              </a:lnSpc>
            </a:pPr>
            <a:r>
              <a:rPr lang="en-US" sz="2436">
                <a:solidFill>
                  <a:srgbClr val="5B4F47"/>
                </a:solidFill>
                <a:latin typeface="Alegreya Medium"/>
              </a:rPr>
              <a:t>In sintesi, BookFinder è un assistente virtuale facile da utilizzare per la ricerca di libri, adatto a chiunque abbia bisogno di trovare un libro specifico in modo rapido e preciso.</a:t>
            </a:r>
          </a:p>
          <a:p>
            <a:pPr algn="l" marL="0" indent="0" lvl="0">
              <a:lnSpc>
                <a:spcPts val="2924"/>
              </a:lnSpc>
              <a:spcBef>
                <a:spcPct val="0"/>
              </a:spcBef>
            </a:pPr>
          </a:p>
        </p:txBody>
      </p:sp>
      <p:grpSp>
        <p:nvGrpSpPr>
          <p:cNvPr name="Group 5" id="5"/>
          <p:cNvGrpSpPr/>
          <p:nvPr/>
        </p:nvGrpSpPr>
        <p:grpSpPr>
          <a:xfrm rot="-309947">
            <a:off x="9986713" y="1029576"/>
            <a:ext cx="5629656" cy="5168680"/>
            <a:chOff x="0" y="0"/>
            <a:chExt cx="1737657" cy="1595371"/>
          </a:xfrm>
        </p:grpSpPr>
        <p:sp>
          <p:nvSpPr>
            <p:cNvPr name="Freeform 6" id="6"/>
            <p:cNvSpPr/>
            <p:nvPr/>
          </p:nvSpPr>
          <p:spPr>
            <a:xfrm>
              <a:off x="0" y="0"/>
              <a:ext cx="1737657" cy="1595371"/>
            </a:xfrm>
            <a:custGeom>
              <a:avLst/>
              <a:gdLst/>
              <a:ahLst/>
              <a:cxnLst/>
              <a:rect r="r" b="b" t="t" l="l"/>
              <a:pathLst>
                <a:path h="1595371" w="1737657">
                  <a:moveTo>
                    <a:pt x="0" y="0"/>
                  </a:moveTo>
                  <a:lnTo>
                    <a:pt x="1737657" y="0"/>
                  </a:lnTo>
                  <a:lnTo>
                    <a:pt x="1737657" y="1595371"/>
                  </a:lnTo>
                  <a:lnTo>
                    <a:pt x="0" y="1595371"/>
                  </a:lnTo>
                  <a:close/>
                </a:path>
              </a:pathLst>
            </a:custGeom>
            <a:solidFill>
              <a:srgbClr val="BD9479"/>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309947">
            <a:off x="10181784" y="1255572"/>
            <a:ext cx="5155977" cy="4302375"/>
            <a:chOff x="0" y="0"/>
            <a:chExt cx="6874636" cy="5736500"/>
          </a:xfrm>
        </p:grpSpPr>
        <p:pic>
          <p:nvPicPr>
            <p:cNvPr name="Picture 9" id="9"/>
            <p:cNvPicPr>
              <a:picLocks noChangeAspect="true"/>
            </p:cNvPicPr>
            <p:nvPr/>
          </p:nvPicPr>
          <p:blipFill>
            <a:blip r:embed="rId4"/>
            <a:srcRect l="16120" t="0" r="16120" b="0"/>
            <a:stretch>
              <a:fillRect/>
            </a:stretch>
          </p:blipFill>
          <p:spPr>
            <a:xfrm>
              <a:off x="0" y="0"/>
              <a:ext cx="6874636" cy="5736500"/>
            </a:xfrm>
            <a:prstGeom prst="rect">
              <a:avLst/>
            </a:prstGeom>
          </p:spPr>
        </p:pic>
      </p:grpSp>
      <p:grpSp>
        <p:nvGrpSpPr>
          <p:cNvPr name="Group 10" id="10"/>
          <p:cNvGrpSpPr/>
          <p:nvPr/>
        </p:nvGrpSpPr>
        <p:grpSpPr>
          <a:xfrm rot="454389">
            <a:off x="11397915" y="4935935"/>
            <a:ext cx="5188182" cy="4763354"/>
            <a:chOff x="0" y="0"/>
            <a:chExt cx="1737657" cy="1595371"/>
          </a:xfrm>
        </p:grpSpPr>
        <p:sp>
          <p:nvSpPr>
            <p:cNvPr name="Freeform 11" id="11"/>
            <p:cNvSpPr/>
            <p:nvPr/>
          </p:nvSpPr>
          <p:spPr>
            <a:xfrm>
              <a:off x="0" y="0"/>
              <a:ext cx="1737657" cy="1595371"/>
            </a:xfrm>
            <a:custGeom>
              <a:avLst/>
              <a:gdLst/>
              <a:ahLst/>
              <a:cxnLst/>
              <a:rect r="r" b="b" t="t" l="l"/>
              <a:pathLst>
                <a:path h="1595371" w="1737657">
                  <a:moveTo>
                    <a:pt x="0" y="0"/>
                  </a:moveTo>
                  <a:lnTo>
                    <a:pt x="1737657" y="0"/>
                  </a:lnTo>
                  <a:lnTo>
                    <a:pt x="1737657" y="1595371"/>
                  </a:lnTo>
                  <a:lnTo>
                    <a:pt x="0" y="1595371"/>
                  </a:lnTo>
                  <a:close/>
                </a:path>
              </a:pathLst>
            </a:custGeom>
            <a:solidFill>
              <a:srgbClr val="BD9479"/>
            </a:solidFill>
          </p:spPr>
        </p:sp>
        <p:sp>
          <p:nvSpPr>
            <p:cNvPr name="TextBox 12" id="12"/>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454389">
            <a:off x="11616181" y="5227965"/>
            <a:ext cx="4751648" cy="3964985"/>
            <a:chOff x="0" y="0"/>
            <a:chExt cx="6335531" cy="5286647"/>
          </a:xfrm>
        </p:grpSpPr>
        <p:pic>
          <p:nvPicPr>
            <p:cNvPr name="Picture 14" id="14"/>
            <p:cNvPicPr>
              <a:picLocks noChangeAspect="true"/>
            </p:cNvPicPr>
            <p:nvPr/>
          </p:nvPicPr>
          <p:blipFill>
            <a:blip r:embed="rId5"/>
            <a:srcRect l="16294" t="0" r="16294" b="0"/>
            <a:stretch>
              <a:fillRect/>
            </a:stretch>
          </p:blipFill>
          <p:spPr>
            <a:xfrm>
              <a:off x="0" y="0"/>
              <a:ext cx="6335531" cy="5286647"/>
            </a:xfrm>
            <a:prstGeom prst="rect">
              <a:avLst/>
            </a:prstGeom>
          </p:spPr>
        </p:pic>
      </p:grpSp>
      <p:pic>
        <p:nvPicPr>
          <p:cNvPr name="Picture 15" id="1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441218" y="8965596"/>
            <a:ext cx="3352965" cy="2840876"/>
          </a:xfrm>
          <a:prstGeom prst="rect">
            <a:avLst/>
          </a:prstGeom>
        </p:spPr>
      </p:pic>
      <p:pic>
        <p:nvPicPr>
          <p:cNvPr name="Picture 16" id="1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10800000">
            <a:off x="14161143" y="-1503017"/>
            <a:ext cx="3352965" cy="2840876"/>
          </a:xfrm>
          <a:prstGeom prst="rect">
            <a:avLst/>
          </a:prstGeom>
        </p:spPr>
      </p:pic>
      <p:pic>
        <p:nvPicPr>
          <p:cNvPr name="Picture 17" id="17"/>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1001715">
            <a:off x="9273552" y="8923455"/>
            <a:ext cx="1450030" cy="1130633"/>
          </a:xfrm>
          <a:prstGeom prst="rect">
            <a:avLst/>
          </a:prstGeom>
        </p:spPr>
      </p:pic>
      <p:pic>
        <p:nvPicPr>
          <p:cNvPr name="Picture 18" id="18"/>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649553">
            <a:off x="16915649" y="4829477"/>
            <a:ext cx="1562518" cy="1289788"/>
          </a:xfrm>
          <a:prstGeom prst="rect">
            <a:avLst/>
          </a:prstGeom>
        </p:spPr>
      </p:pic>
      <p:grpSp>
        <p:nvGrpSpPr>
          <p:cNvPr name="Group 19" id="19"/>
          <p:cNvGrpSpPr/>
          <p:nvPr/>
        </p:nvGrpSpPr>
        <p:grpSpPr>
          <a:xfrm rot="0">
            <a:off x="10609179" y="9850018"/>
            <a:ext cx="1172978" cy="1172978"/>
            <a:chOff x="0" y="0"/>
            <a:chExt cx="1563971" cy="1563971"/>
          </a:xfrm>
        </p:grpSpPr>
        <p:grpSp>
          <p:nvGrpSpPr>
            <p:cNvPr name="Group 20" id="20"/>
            <p:cNvGrpSpPr/>
            <p:nvPr/>
          </p:nvGrpSpPr>
          <p:grpSpPr>
            <a:xfrm rot="0">
              <a:off x="0" y="0"/>
              <a:ext cx="1563971" cy="1563971"/>
              <a:chOff x="0" y="0"/>
              <a:chExt cx="812800" cy="812800"/>
            </a:xfrm>
          </p:grpSpPr>
          <p:sp>
            <p:nvSpPr>
              <p:cNvPr name="Freeform 21" id="2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23" id="23"/>
            <p:cNvGrpSpPr/>
            <p:nvPr/>
          </p:nvGrpSpPr>
          <p:grpSpPr>
            <a:xfrm rot="0">
              <a:off x="167370" y="167370"/>
              <a:ext cx="1229231" cy="1229231"/>
              <a:chOff x="0" y="0"/>
              <a:chExt cx="812800" cy="812800"/>
            </a:xfrm>
          </p:grpSpPr>
          <p:sp>
            <p:nvSpPr>
              <p:cNvPr name="Freeform 24" id="24"/>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25" id="25"/>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26" id="26"/>
          <p:cNvGrpSpPr/>
          <p:nvPr/>
        </p:nvGrpSpPr>
        <p:grpSpPr>
          <a:xfrm rot="0">
            <a:off x="6237930" y="-571110"/>
            <a:ext cx="1142219" cy="1142219"/>
            <a:chOff x="0" y="0"/>
            <a:chExt cx="1522959" cy="1522959"/>
          </a:xfrm>
        </p:grpSpPr>
        <p:grpSp>
          <p:nvGrpSpPr>
            <p:cNvPr name="Group 27" id="27"/>
            <p:cNvGrpSpPr/>
            <p:nvPr/>
          </p:nvGrpSpPr>
          <p:grpSpPr>
            <a:xfrm rot="0">
              <a:off x="0" y="0"/>
              <a:ext cx="1522959" cy="1522959"/>
              <a:chOff x="0" y="0"/>
              <a:chExt cx="812800" cy="812800"/>
            </a:xfrm>
          </p:grpSpPr>
          <p:sp>
            <p:nvSpPr>
              <p:cNvPr name="Freeform 28" id="2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30" id="30"/>
            <p:cNvGrpSpPr/>
            <p:nvPr/>
          </p:nvGrpSpPr>
          <p:grpSpPr>
            <a:xfrm rot="0">
              <a:off x="162981" y="162981"/>
              <a:ext cx="1196997" cy="1196997"/>
              <a:chOff x="0" y="0"/>
              <a:chExt cx="812800" cy="812800"/>
            </a:xfrm>
          </p:grpSpPr>
          <p:sp>
            <p:nvSpPr>
              <p:cNvPr name="Freeform 31" id="3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32" id="32"/>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33" id="33"/>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0">
            <a:off x="-1118492" y="-999804"/>
            <a:ext cx="4294383" cy="4114800"/>
          </a:xfrm>
          <a:prstGeom prst="rect">
            <a:avLst/>
          </a:prstGeom>
        </p:spPr>
      </p:pic>
      <p:pic>
        <p:nvPicPr>
          <p:cNvPr name="Picture 34" id="34"/>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10800000">
            <a:off x="15366916" y="7231994"/>
            <a:ext cx="4294383" cy="4114800"/>
          </a:xfrm>
          <a:prstGeom prst="rect">
            <a:avLst/>
          </a:prstGeom>
        </p:spPr>
      </p:pic>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grpSp>
        <p:nvGrpSpPr>
          <p:cNvPr name="Group 2" id="2"/>
          <p:cNvGrpSpPr/>
          <p:nvPr/>
        </p:nvGrpSpPr>
        <p:grpSpPr>
          <a:xfrm rot="-743815">
            <a:off x="740388" y="945682"/>
            <a:ext cx="4843085" cy="4446515"/>
            <a:chOff x="0" y="0"/>
            <a:chExt cx="1737657" cy="1595371"/>
          </a:xfrm>
        </p:grpSpPr>
        <p:sp>
          <p:nvSpPr>
            <p:cNvPr name="Freeform 3" id="3"/>
            <p:cNvSpPr/>
            <p:nvPr/>
          </p:nvSpPr>
          <p:spPr>
            <a:xfrm>
              <a:off x="0" y="0"/>
              <a:ext cx="1737657" cy="1595371"/>
            </a:xfrm>
            <a:custGeom>
              <a:avLst/>
              <a:gdLst/>
              <a:ahLst/>
              <a:cxnLst/>
              <a:rect r="r" b="b" t="t" l="l"/>
              <a:pathLst>
                <a:path h="1595371" w="1737657">
                  <a:moveTo>
                    <a:pt x="0" y="0"/>
                  </a:moveTo>
                  <a:lnTo>
                    <a:pt x="1737657" y="0"/>
                  </a:lnTo>
                  <a:lnTo>
                    <a:pt x="1737657" y="1595371"/>
                  </a:lnTo>
                  <a:lnTo>
                    <a:pt x="0" y="1595371"/>
                  </a:lnTo>
                  <a:close/>
                </a:path>
              </a:pathLst>
            </a:custGeom>
            <a:solidFill>
              <a:srgbClr val="DDC1A7"/>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743815">
            <a:off x="906226" y="1145844"/>
            <a:ext cx="4435588" cy="3701250"/>
            <a:chOff x="0" y="0"/>
            <a:chExt cx="5914117" cy="4935000"/>
          </a:xfrm>
        </p:grpSpPr>
        <p:pic>
          <p:nvPicPr>
            <p:cNvPr name="Picture 6" id="6"/>
            <p:cNvPicPr>
              <a:picLocks noChangeAspect="true"/>
            </p:cNvPicPr>
            <p:nvPr/>
          </p:nvPicPr>
          <p:blipFill>
            <a:blip r:embed="rId2"/>
            <a:srcRect l="0" t="22202" r="0" b="22202"/>
            <a:stretch>
              <a:fillRect/>
            </a:stretch>
          </p:blipFill>
          <p:spPr>
            <a:xfrm>
              <a:off x="0" y="0"/>
              <a:ext cx="5914117" cy="4935000"/>
            </a:xfrm>
            <a:prstGeom prst="rect">
              <a:avLst/>
            </a:prstGeom>
          </p:spPr>
        </p:pic>
      </p:grpSp>
      <p:pic>
        <p:nvPicPr>
          <p:cNvPr name="Picture 7" id="7"/>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6918706" y="342808"/>
            <a:ext cx="9601384" cy="9601384"/>
          </a:xfrm>
          <a:prstGeom prst="rect">
            <a:avLst/>
          </a:prstGeom>
        </p:spPr>
      </p:pic>
      <p:grpSp>
        <p:nvGrpSpPr>
          <p:cNvPr name="Group 8" id="8"/>
          <p:cNvGrpSpPr/>
          <p:nvPr/>
        </p:nvGrpSpPr>
        <p:grpSpPr>
          <a:xfrm rot="847601">
            <a:off x="1033913" y="4838196"/>
            <a:ext cx="4883145" cy="4483295"/>
            <a:chOff x="0" y="0"/>
            <a:chExt cx="1737657" cy="1595371"/>
          </a:xfrm>
        </p:grpSpPr>
        <p:sp>
          <p:nvSpPr>
            <p:cNvPr name="Freeform 9" id="9"/>
            <p:cNvSpPr/>
            <p:nvPr/>
          </p:nvSpPr>
          <p:spPr>
            <a:xfrm>
              <a:off x="0" y="0"/>
              <a:ext cx="1737657" cy="1595371"/>
            </a:xfrm>
            <a:custGeom>
              <a:avLst/>
              <a:gdLst/>
              <a:ahLst/>
              <a:cxnLst/>
              <a:rect r="r" b="b" t="t" l="l"/>
              <a:pathLst>
                <a:path h="1595371" w="1737657">
                  <a:moveTo>
                    <a:pt x="0" y="0"/>
                  </a:moveTo>
                  <a:lnTo>
                    <a:pt x="1737657" y="0"/>
                  </a:lnTo>
                  <a:lnTo>
                    <a:pt x="1737657" y="1595371"/>
                  </a:lnTo>
                  <a:lnTo>
                    <a:pt x="0" y="1595371"/>
                  </a:lnTo>
                  <a:close/>
                </a:path>
              </a:pathLst>
            </a:custGeom>
            <a:solidFill>
              <a:srgbClr val="DDC1A7"/>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847601">
            <a:off x="1282803" y="5041246"/>
            <a:ext cx="4472277" cy="3731866"/>
            <a:chOff x="0" y="0"/>
            <a:chExt cx="5963037" cy="4975821"/>
          </a:xfrm>
        </p:grpSpPr>
        <p:pic>
          <p:nvPicPr>
            <p:cNvPr name="Picture 12" id="12"/>
            <p:cNvPicPr>
              <a:picLocks noChangeAspect="true"/>
            </p:cNvPicPr>
            <p:nvPr/>
          </p:nvPicPr>
          <p:blipFill>
            <a:blip r:embed="rId5"/>
            <a:srcRect l="0" t="8277" r="0" b="8277"/>
            <a:stretch>
              <a:fillRect/>
            </a:stretch>
          </p:blipFill>
          <p:spPr>
            <a:xfrm>
              <a:off x="0" y="0"/>
              <a:ext cx="5963037" cy="4975821"/>
            </a:xfrm>
            <a:prstGeom prst="rect">
              <a:avLst/>
            </a:prstGeom>
          </p:spPr>
        </p:pic>
      </p:grpSp>
      <p:pic>
        <p:nvPicPr>
          <p:cNvPr name="Picture 13" id="13"/>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274530" y="3376136"/>
            <a:ext cx="789680" cy="705423"/>
          </a:xfrm>
          <a:prstGeom prst="rect">
            <a:avLst/>
          </a:prstGeom>
        </p:spPr>
      </p:pic>
      <p:pic>
        <p:nvPicPr>
          <p:cNvPr name="Picture 14" id="14"/>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274530" y="5363432"/>
            <a:ext cx="789680" cy="705423"/>
          </a:xfrm>
          <a:prstGeom prst="rect">
            <a:avLst/>
          </a:prstGeom>
        </p:spPr>
      </p:pic>
      <p:pic>
        <p:nvPicPr>
          <p:cNvPr name="Picture 15" id="1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274530" y="6357080"/>
            <a:ext cx="789680" cy="705423"/>
          </a:xfrm>
          <a:prstGeom prst="rect">
            <a:avLst/>
          </a:prstGeom>
        </p:spPr>
      </p:pic>
      <p:pic>
        <p:nvPicPr>
          <p:cNvPr name="Picture 16" id="1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274530" y="4369784"/>
            <a:ext cx="789680" cy="705423"/>
          </a:xfrm>
          <a:prstGeom prst="rect">
            <a:avLst/>
          </a:prstGeom>
        </p:spPr>
      </p:pic>
      <p:pic>
        <p:nvPicPr>
          <p:cNvPr name="Picture 17" id="17"/>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7177054" y="2021287"/>
            <a:ext cx="5072105" cy="951020"/>
          </a:xfrm>
          <a:prstGeom prst="rect">
            <a:avLst/>
          </a:prstGeom>
        </p:spPr>
      </p:pic>
      <p:pic>
        <p:nvPicPr>
          <p:cNvPr name="Picture 18" id="18"/>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10800000">
            <a:off x="14705440" y="-1389339"/>
            <a:ext cx="3352965" cy="2840876"/>
          </a:xfrm>
          <a:prstGeom prst="rect">
            <a:avLst/>
          </a:prstGeom>
        </p:spPr>
      </p:pic>
      <p:pic>
        <p:nvPicPr>
          <p:cNvPr name="Picture 19" id="19"/>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310496" y="8842342"/>
            <a:ext cx="3352965" cy="2840876"/>
          </a:xfrm>
          <a:prstGeom prst="rect">
            <a:avLst/>
          </a:prstGeom>
        </p:spPr>
      </p:pic>
      <p:pic>
        <p:nvPicPr>
          <p:cNvPr name="Picture 20" id="20"/>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1001715">
            <a:off x="5895753" y="8697133"/>
            <a:ext cx="1450030" cy="1130633"/>
          </a:xfrm>
          <a:prstGeom prst="rect">
            <a:avLst/>
          </a:prstGeom>
        </p:spPr>
      </p:pic>
      <p:pic>
        <p:nvPicPr>
          <p:cNvPr name="Picture 21" id="21"/>
          <p:cNvPicPr>
            <a:picLocks noChangeAspect="true"/>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l="0" t="0" r="0" b="0"/>
          <a:stretch>
            <a:fillRect/>
          </a:stretch>
        </p:blipFill>
        <p:spPr>
          <a:xfrm flipH="false" flipV="false" rot="-649553">
            <a:off x="16915649" y="4829477"/>
            <a:ext cx="1562518" cy="1289788"/>
          </a:xfrm>
          <a:prstGeom prst="rect">
            <a:avLst/>
          </a:prstGeom>
        </p:spPr>
      </p:pic>
      <p:grpSp>
        <p:nvGrpSpPr>
          <p:cNvPr name="Group 22" id="22"/>
          <p:cNvGrpSpPr/>
          <p:nvPr/>
        </p:nvGrpSpPr>
        <p:grpSpPr>
          <a:xfrm rot="0">
            <a:off x="10609179" y="9850018"/>
            <a:ext cx="1172978" cy="1172978"/>
            <a:chOff x="0" y="0"/>
            <a:chExt cx="1563971" cy="1563971"/>
          </a:xfrm>
        </p:grpSpPr>
        <p:grpSp>
          <p:nvGrpSpPr>
            <p:cNvPr name="Group 23" id="23"/>
            <p:cNvGrpSpPr/>
            <p:nvPr/>
          </p:nvGrpSpPr>
          <p:grpSpPr>
            <a:xfrm rot="0">
              <a:off x="0" y="0"/>
              <a:ext cx="1563971" cy="1563971"/>
              <a:chOff x="0" y="0"/>
              <a:chExt cx="812800" cy="812800"/>
            </a:xfrm>
          </p:grpSpPr>
          <p:sp>
            <p:nvSpPr>
              <p:cNvPr name="Freeform 24" id="24"/>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25" id="25"/>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26" id="26"/>
            <p:cNvGrpSpPr/>
            <p:nvPr/>
          </p:nvGrpSpPr>
          <p:grpSpPr>
            <a:xfrm rot="0">
              <a:off x="167370" y="167370"/>
              <a:ext cx="1229231" cy="1229231"/>
              <a:chOff x="0" y="0"/>
              <a:chExt cx="812800" cy="812800"/>
            </a:xfrm>
          </p:grpSpPr>
          <p:sp>
            <p:nvSpPr>
              <p:cNvPr name="Freeform 27" id="27"/>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29" id="29"/>
          <p:cNvGrpSpPr/>
          <p:nvPr/>
        </p:nvGrpSpPr>
        <p:grpSpPr>
          <a:xfrm rot="0">
            <a:off x="6237930" y="-571110"/>
            <a:ext cx="1142219" cy="1142219"/>
            <a:chOff x="0" y="0"/>
            <a:chExt cx="1522959" cy="1522959"/>
          </a:xfrm>
        </p:grpSpPr>
        <p:grpSp>
          <p:nvGrpSpPr>
            <p:cNvPr name="Group 30" id="30"/>
            <p:cNvGrpSpPr/>
            <p:nvPr/>
          </p:nvGrpSpPr>
          <p:grpSpPr>
            <a:xfrm rot="0">
              <a:off x="0" y="0"/>
              <a:ext cx="1522959" cy="1522959"/>
              <a:chOff x="0" y="0"/>
              <a:chExt cx="812800" cy="812800"/>
            </a:xfrm>
          </p:grpSpPr>
          <p:sp>
            <p:nvSpPr>
              <p:cNvPr name="Freeform 31" id="3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32" id="32"/>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33" id="33"/>
            <p:cNvGrpSpPr/>
            <p:nvPr/>
          </p:nvGrpSpPr>
          <p:grpSpPr>
            <a:xfrm rot="0">
              <a:off x="162981" y="162981"/>
              <a:ext cx="1196997" cy="1196997"/>
              <a:chOff x="0" y="0"/>
              <a:chExt cx="812800" cy="812800"/>
            </a:xfrm>
          </p:grpSpPr>
          <p:sp>
            <p:nvSpPr>
              <p:cNvPr name="Freeform 34" id="34"/>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35" id="35"/>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36" id="36"/>
          <p:cNvPicPr>
            <a:picLocks noChangeAspect="true"/>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rcRect l="0" t="0" r="0" b="0"/>
          <a:stretch>
            <a:fillRect/>
          </a:stretch>
        </p:blipFill>
        <p:spPr>
          <a:xfrm flipH="false" flipV="false" rot="0">
            <a:off x="-1118492" y="-999804"/>
            <a:ext cx="4294383" cy="4114800"/>
          </a:xfrm>
          <a:prstGeom prst="rect">
            <a:avLst/>
          </a:prstGeom>
        </p:spPr>
      </p:pic>
      <p:pic>
        <p:nvPicPr>
          <p:cNvPr name="Picture 37" id="37"/>
          <p:cNvPicPr>
            <a:picLocks noChangeAspect="true"/>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rcRect l="0" t="0" r="0" b="0"/>
          <a:stretch>
            <a:fillRect/>
          </a:stretch>
        </p:blipFill>
        <p:spPr>
          <a:xfrm flipH="false" flipV="false" rot="-10800000">
            <a:off x="15366916" y="7231994"/>
            <a:ext cx="4294383" cy="4114800"/>
          </a:xfrm>
          <a:prstGeom prst="rect">
            <a:avLst/>
          </a:prstGeom>
        </p:spPr>
      </p:pic>
      <p:sp>
        <p:nvSpPr>
          <p:cNvPr name="TextBox 38" id="38"/>
          <p:cNvSpPr txBox="true"/>
          <p:nvPr/>
        </p:nvSpPr>
        <p:spPr>
          <a:xfrm rot="0">
            <a:off x="8064209" y="3517967"/>
            <a:ext cx="6834694" cy="466725"/>
          </a:xfrm>
          <a:prstGeom prst="rect">
            <a:avLst/>
          </a:prstGeom>
        </p:spPr>
        <p:txBody>
          <a:bodyPr anchor="t" rtlCol="false" tIns="0" lIns="0" bIns="0" rIns="0">
            <a:spAutoFit/>
          </a:bodyPr>
          <a:lstStyle/>
          <a:p>
            <a:pPr algn="l" marL="0" indent="0" lvl="0">
              <a:lnSpc>
                <a:spcPts val="3720"/>
              </a:lnSpc>
              <a:spcBef>
                <a:spcPct val="0"/>
              </a:spcBef>
            </a:pPr>
            <a:r>
              <a:rPr lang="en-US" sz="3100">
                <a:solidFill>
                  <a:srgbClr val="433831"/>
                </a:solidFill>
                <a:latin typeface="Alegreya Medium"/>
              </a:rPr>
              <a:t>Ricerca di libri tramite testo o immagini</a:t>
            </a:r>
          </a:p>
        </p:txBody>
      </p:sp>
      <p:sp>
        <p:nvSpPr>
          <p:cNvPr name="TextBox 39" id="39"/>
          <p:cNvSpPr txBox="true"/>
          <p:nvPr/>
        </p:nvSpPr>
        <p:spPr>
          <a:xfrm rot="0">
            <a:off x="8111056" y="4508567"/>
            <a:ext cx="8276204" cy="466725"/>
          </a:xfrm>
          <a:prstGeom prst="rect">
            <a:avLst/>
          </a:prstGeom>
        </p:spPr>
        <p:txBody>
          <a:bodyPr anchor="t" rtlCol="false" tIns="0" lIns="0" bIns="0" rIns="0">
            <a:spAutoFit/>
          </a:bodyPr>
          <a:lstStyle/>
          <a:p>
            <a:pPr algn="l" marL="0" indent="0" lvl="0">
              <a:lnSpc>
                <a:spcPts val="3720"/>
              </a:lnSpc>
              <a:spcBef>
                <a:spcPct val="0"/>
              </a:spcBef>
            </a:pPr>
            <a:r>
              <a:rPr lang="en-US" sz="3100">
                <a:solidFill>
                  <a:srgbClr val="433831"/>
                </a:solidFill>
                <a:latin typeface="Alegreya Medium"/>
              </a:rPr>
              <a:t>Gestione degli utenti tramite login e registrazione</a:t>
            </a:r>
          </a:p>
        </p:txBody>
      </p:sp>
      <p:sp>
        <p:nvSpPr>
          <p:cNvPr name="TextBox 40" id="40"/>
          <p:cNvSpPr txBox="true"/>
          <p:nvPr/>
        </p:nvSpPr>
        <p:spPr>
          <a:xfrm rot="0">
            <a:off x="8161714" y="5499167"/>
            <a:ext cx="6356782" cy="466725"/>
          </a:xfrm>
          <a:prstGeom prst="rect">
            <a:avLst/>
          </a:prstGeom>
        </p:spPr>
        <p:txBody>
          <a:bodyPr anchor="t" rtlCol="false" tIns="0" lIns="0" bIns="0" rIns="0">
            <a:spAutoFit/>
          </a:bodyPr>
          <a:lstStyle/>
          <a:p>
            <a:pPr algn="l" marL="0" indent="0" lvl="0">
              <a:lnSpc>
                <a:spcPts val="3720"/>
              </a:lnSpc>
              <a:spcBef>
                <a:spcPct val="0"/>
              </a:spcBef>
            </a:pPr>
            <a:r>
              <a:rPr lang="en-US" sz="3100">
                <a:solidFill>
                  <a:srgbClr val="433831"/>
                </a:solidFill>
                <a:latin typeface="Alegreya Medium"/>
              </a:rPr>
              <a:t>Gestione dei preferiti</a:t>
            </a:r>
          </a:p>
        </p:txBody>
      </p:sp>
      <p:sp>
        <p:nvSpPr>
          <p:cNvPr name="TextBox 41" id="41"/>
          <p:cNvSpPr txBox="true"/>
          <p:nvPr/>
        </p:nvSpPr>
        <p:spPr>
          <a:xfrm rot="0">
            <a:off x="8111056" y="6491196"/>
            <a:ext cx="8067770" cy="466725"/>
          </a:xfrm>
          <a:prstGeom prst="rect">
            <a:avLst/>
          </a:prstGeom>
        </p:spPr>
        <p:txBody>
          <a:bodyPr anchor="t" rtlCol="false" tIns="0" lIns="0" bIns="0" rIns="0">
            <a:spAutoFit/>
          </a:bodyPr>
          <a:lstStyle/>
          <a:p>
            <a:pPr algn="l" marL="0" indent="0" lvl="0">
              <a:lnSpc>
                <a:spcPts val="3720"/>
              </a:lnSpc>
              <a:spcBef>
                <a:spcPct val="0"/>
              </a:spcBef>
            </a:pPr>
            <a:r>
              <a:rPr lang="en-US" sz="3100">
                <a:solidFill>
                  <a:srgbClr val="433831"/>
                </a:solidFill>
                <a:latin typeface="Alegreya Medium"/>
              </a:rPr>
              <a:t>Visualizzazione di classifiche relative alle ricerche</a:t>
            </a:r>
          </a:p>
        </p:txBody>
      </p:sp>
      <p:sp>
        <p:nvSpPr>
          <p:cNvPr name="TextBox 42" id="42"/>
          <p:cNvSpPr txBox="true"/>
          <p:nvPr/>
        </p:nvSpPr>
        <p:spPr>
          <a:xfrm rot="0">
            <a:off x="7457736" y="2177381"/>
            <a:ext cx="4510739" cy="572158"/>
          </a:xfrm>
          <a:prstGeom prst="rect">
            <a:avLst/>
          </a:prstGeom>
        </p:spPr>
        <p:txBody>
          <a:bodyPr anchor="t" rtlCol="false" tIns="0" lIns="0" bIns="0" rIns="0">
            <a:spAutoFit/>
          </a:bodyPr>
          <a:lstStyle/>
          <a:p>
            <a:pPr algn="ctr">
              <a:lnSpc>
                <a:spcPts val="4686"/>
              </a:lnSpc>
              <a:spcBef>
                <a:spcPct val="0"/>
              </a:spcBef>
            </a:pPr>
            <a:r>
              <a:rPr lang="en-US" sz="3347">
                <a:solidFill>
                  <a:srgbClr val="FFFFFF"/>
                </a:solidFill>
                <a:latin typeface="Open Sans Light Bold"/>
              </a:rPr>
              <a:t>Funzionalità del bot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800000">
            <a:off x="14705440" y="-1389339"/>
            <a:ext cx="3352965" cy="2840876"/>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10496" y="8842342"/>
            <a:ext cx="3352965" cy="2840876"/>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1001715">
            <a:off x="6290593" y="8534931"/>
            <a:ext cx="1450030" cy="1130633"/>
          </a:xfrm>
          <a:prstGeom prst="rect">
            <a:avLst/>
          </a:prstGeom>
        </p:spPr>
      </p:pic>
      <p:pic>
        <p:nvPicPr>
          <p:cNvPr name="Picture 5" id="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649553">
            <a:off x="16915649" y="4829477"/>
            <a:ext cx="1562518" cy="1289788"/>
          </a:xfrm>
          <a:prstGeom prst="rect">
            <a:avLst/>
          </a:prstGeom>
        </p:spPr>
      </p:pic>
      <p:grpSp>
        <p:nvGrpSpPr>
          <p:cNvPr name="Group 6" id="6"/>
          <p:cNvGrpSpPr/>
          <p:nvPr/>
        </p:nvGrpSpPr>
        <p:grpSpPr>
          <a:xfrm rot="0">
            <a:off x="10609179" y="9850018"/>
            <a:ext cx="1172978" cy="1172978"/>
            <a:chOff x="0" y="0"/>
            <a:chExt cx="1563971" cy="1563971"/>
          </a:xfrm>
        </p:grpSpPr>
        <p:grpSp>
          <p:nvGrpSpPr>
            <p:cNvPr name="Group 7" id="7"/>
            <p:cNvGrpSpPr/>
            <p:nvPr/>
          </p:nvGrpSpPr>
          <p:grpSpPr>
            <a:xfrm rot="0">
              <a:off x="0" y="0"/>
              <a:ext cx="1563971" cy="1563971"/>
              <a:chOff x="0" y="0"/>
              <a:chExt cx="812800" cy="812800"/>
            </a:xfrm>
          </p:grpSpPr>
          <p:sp>
            <p:nvSpPr>
              <p:cNvPr name="Freeform 8" id="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10" id="10"/>
            <p:cNvGrpSpPr/>
            <p:nvPr/>
          </p:nvGrpSpPr>
          <p:grpSpPr>
            <a:xfrm rot="0">
              <a:off x="167370" y="167370"/>
              <a:ext cx="1229231" cy="1229231"/>
              <a:chOff x="0" y="0"/>
              <a:chExt cx="812800" cy="812800"/>
            </a:xfrm>
          </p:grpSpPr>
          <p:sp>
            <p:nvSpPr>
              <p:cNvPr name="Freeform 11" id="1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13" id="13"/>
          <p:cNvGrpSpPr/>
          <p:nvPr/>
        </p:nvGrpSpPr>
        <p:grpSpPr>
          <a:xfrm rot="0">
            <a:off x="6237930" y="-571110"/>
            <a:ext cx="1142219" cy="1142219"/>
            <a:chOff x="0" y="0"/>
            <a:chExt cx="1522959" cy="1522959"/>
          </a:xfrm>
        </p:grpSpPr>
        <p:grpSp>
          <p:nvGrpSpPr>
            <p:cNvPr name="Group 14" id="14"/>
            <p:cNvGrpSpPr/>
            <p:nvPr/>
          </p:nvGrpSpPr>
          <p:grpSpPr>
            <a:xfrm rot="0">
              <a:off x="0" y="0"/>
              <a:ext cx="1522959" cy="1522959"/>
              <a:chOff x="0" y="0"/>
              <a:chExt cx="812800" cy="812800"/>
            </a:xfrm>
          </p:grpSpPr>
          <p:sp>
            <p:nvSpPr>
              <p:cNvPr name="Freeform 15" id="15"/>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17" id="17"/>
            <p:cNvGrpSpPr/>
            <p:nvPr/>
          </p:nvGrpSpPr>
          <p:grpSpPr>
            <a:xfrm rot="0">
              <a:off x="162981" y="162981"/>
              <a:ext cx="1196997" cy="1196997"/>
              <a:chOff x="0" y="0"/>
              <a:chExt cx="812800" cy="812800"/>
            </a:xfrm>
          </p:grpSpPr>
          <p:sp>
            <p:nvSpPr>
              <p:cNvPr name="Freeform 18" id="1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20" id="20"/>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118492" y="-999804"/>
            <a:ext cx="4294383" cy="4114800"/>
          </a:xfrm>
          <a:prstGeom prst="rect">
            <a:avLst/>
          </a:prstGeom>
        </p:spPr>
      </p:pic>
      <p:pic>
        <p:nvPicPr>
          <p:cNvPr name="Picture 21" id="21"/>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10800000">
            <a:off x="15366916" y="7231994"/>
            <a:ext cx="4294383" cy="4114800"/>
          </a:xfrm>
          <a:prstGeom prst="rect">
            <a:avLst/>
          </a:prstGeom>
        </p:spPr>
      </p:pic>
      <p:pic>
        <p:nvPicPr>
          <p:cNvPr name="Picture 22" id="22"/>
          <p:cNvPicPr>
            <a:picLocks noChangeAspect="true"/>
          </p:cNvPicPr>
          <p:nvPr/>
        </p:nvPicPr>
        <p:blipFill>
          <a:blip r:embed="rId10"/>
          <a:srcRect l="0" t="0" r="0" b="0"/>
          <a:stretch>
            <a:fillRect/>
          </a:stretch>
        </p:blipFill>
        <p:spPr>
          <a:xfrm flipH="false" flipV="false" rot="0">
            <a:off x="851885" y="2330475"/>
            <a:ext cx="15530038" cy="6518781"/>
          </a:xfrm>
          <a:prstGeom prst="rect">
            <a:avLst/>
          </a:prstGeom>
        </p:spPr>
      </p:pic>
      <p:sp>
        <p:nvSpPr>
          <p:cNvPr name="TextBox 23" id="23"/>
          <p:cNvSpPr txBox="true"/>
          <p:nvPr/>
        </p:nvSpPr>
        <p:spPr>
          <a:xfrm rot="0">
            <a:off x="5287693" y="1262632"/>
            <a:ext cx="7712615" cy="825881"/>
          </a:xfrm>
          <a:prstGeom prst="rect">
            <a:avLst/>
          </a:prstGeom>
        </p:spPr>
        <p:txBody>
          <a:bodyPr anchor="t" rtlCol="false" tIns="0" lIns="0" bIns="0" rIns="0">
            <a:spAutoFit/>
          </a:bodyPr>
          <a:lstStyle/>
          <a:p>
            <a:pPr algn="ctr">
              <a:lnSpc>
                <a:spcPts val="6262"/>
              </a:lnSpc>
            </a:pPr>
            <a:r>
              <a:rPr lang="en-US" sz="6200">
                <a:solidFill>
                  <a:srgbClr val="5B4F47"/>
                </a:solidFill>
                <a:latin typeface="Alegreya Medium Bold"/>
              </a:rPr>
              <a:t>Architettura del bot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TextBox 2" id="2"/>
          <p:cNvSpPr txBox="true"/>
          <p:nvPr/>
        </p:nvSpPr>
        <p:spPr>
          <a:xfrm rot="0">
            <a:off x="2118314" y="732613"/>
            <a:ext cx="7025686" cy="766301"/>
          </a:xfrm>
          <a:prstGeom prst="rect">
            <a:avLst/>
          </a:prstGeom>
        </p:spPr>
        <p:txBody>
          <a:bodyPr anchor="t" rtlCol="false" tIns="0" lIns="0" bIns="0" rIns="0">
            <a:spAutoFit/>
          </a:bodyPr>
          <a:lstStyle/>
          <a:p>
            <a:pPr algn="ctr">
              <a:lnSpc>
                <a:spcPts val="5761"/>
              </a:lnSpc>
            </a:pPr>
            <a:r>
              <a:rPr lang="en-US" sz="5704">
                <a:solidFill>
                  <a:srgbClr val="5B4F47"/>
                </a:solidFill>
                <a:latin typeface="Alegreya Medium Bold"/>
              </a:rPr>
              <a:t>Deploy su Azure</a:t>
            </a:r>
          </a:p>
        </p:txBody>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800000">
            <a:off x="14705440" y="-1389339"/>
            <a:ext cx="3352965" cy="2840876"/>
          </a:xfrm>
          <a:prstGeom prst="rect">
            <a:avLst/>
          </a:prstGeom>
        </p:spPr>
      </p:pic>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10496" y="8842342"/>
            <a:ext cx="3352965" cy="2840876"/>
          </a:xfrm>
          <a:prstGeom prst="rect">
            <a:avLst/>
          </a:prstGeom>
        </p:spPr>
      </p:pic>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1001715">
            <a:off x="6290593" y="8534931"/>
            <a:ext cx="1450030" cy="1130633"/>
          </a:xfrm>
          <a:prstGeom prst="rect">
            <a:avLst/>
          </a:prstGeom>
        </p:spPr>
      </p:pic>
      <p:pic>
        <p:nvPicPr>
          <p:cNvPr name="Picture 6" id="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649553">
            <a:off x="16924670" y="4247488"/>
            <a:ext cx="1562518" cy="1289788"/>
          </a:xfrm>
          <a:prstGeom prst="rect">
            <a:avLst/>
          </a:prstGeom>
        </p:spPr>
      </p:pic>
      <p:grpSp>
        <p:nvGrpSpPr>
          <p:cNvPr name="Group 7" id="7"/>
          <p:cNvGrpSpPr/>
          <p:nvPr/>
        </p:nvGrpSpPr>
        <p:grpSpPr>
          <a:xfrm rot="0">
            <a:off x="10609179" y="9850018"/>
            <a:ext cx="1172978" cy="1172978"/>
            <a:chOff x="0" y="0"/>
            <a:chExt cx="1563971" cy="1563971"/>
          </a:xfrm>
        </p:grpSpPr>
        <p:grpSp>
          <p:nvGrpSpPr>
            <p:cNvPr name="Group 8" id="8"/>
            <p:cNvGrpSpPr/>
            <p:nvPr/>
          </p:nvGrpSpPr>
          <p:grpSpPr>
            <a:xfrm rot="0">
              <a:off x="0" y="0"/>
              <a:ext cx="1563971" cy="1563971"/>
              <a:chOff x="0" y="0"/>
              <a:chExt cx="812800" cy="812800"/>
            </a:xfrm>
          </p:grpSpPr>
          <p:sp>
            <p:nvSpPr>
              <p:cNvPr name="Freeform 9" id="9"/>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C1A7"/>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11" id="11"/>
            <p:cNvGrpSpPr/>
            <p:nvPr/>
          </p:nvGrpSpPr>
          <p:grpSpPr>
            <a:xfrm rot="0">
              <a:off x="167370" y="167370"/>
              <a:ext cx="1229231" cy="1229231"/>
              <a:chOff x="0" y="0"/>
              <a:chExt cx="812800" cy="812800"/>
            </a:xfrm>
          </p:grpSpPr>
          <p:sp>
            <p:nvSpPr>
              <p:cNvPr name="Freeform 12" id="12"/>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14" id="14"/>
          <p:cNvGrpSpPr/>
          <p:nvPr/>
        </p:nvGrpSpPr>
        <p:grpSpPr>
          <a:xfrm rot="0">
            <a:off x="6237930" y="-571110"/>
            <a:ext cx="1142219" cy="1142219"/>
            <a:chOff x="0" y="0"/>
            <a:chExt cx="1522959" cy="1522959"/>
          </a:xfrm>
        </p:grpSpPr>
        <p:grpSp>
          <p:nvGrpSpPr>
            <p:cNvPr name="Group 15" id="15"/>
            <p:cNvGrpSpPr/>
            <p:nvPr/>
          </p:nvGrpSpPr>
          <p:grpSpPr>
            <a:xfrm rot="0">
              <a:off x="0" y="0"/>
              <a:ext cx="1522959" cy="1522959"/>
              <a:chOff x="0" y="0"/>
              <a:chExt cx="812800" cy="812800"/>
            </a:xfrm>
          </p:grpSpPr>
          <p:sp>
            <p:nvSpPr>
              <p:cNvPr name="Freeform 16" id="16"/>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C1A7"/>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18" id="18"/>
            <p:cNvGrpSpPr/>
            <p:nvPr/>
          </p:nvGrpSpPr>
          <p:grpSpPr>
            <a:xfrm rot="0">
              <a:off x="162981" y="162981"/>
              <a:ext cx="1196997" cy="1196997"/>
              <a:chOff x="0" y="0"/>
              <a:chExt cx="812800" cy="812800"/>
            </a:xfrm>
          </p:grpSpPr>
          <p:sp>
            <p:nvSpPr>
              <p:cNvPr name="Freeform 19" id="19"/>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7F4"/>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21" id="21"/>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118492" y="-999804"/>
            <a:ext cx="4294383" cy="4114800"/>
          </a:xfrm>
          <a:prstGeom prst="rect">
            <a:avLst/>
          </a:prstGeom>
        </p:spPr>
      </p:pic>
      <p:pic>
        <p:nvPicPr>
          <p:cNvPr name="Picture 22" id="22"/>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10800000">
            <a:off x="15366916" y="7231994"/>
            <a:ext cx="4294383" cy="4114800"/>
          </a:xfrm>
          <a:prstGeom prst="rect">
            <a:avLst/>
          </a:prstGeom>
        </p:spPr>
      </p:pic>
      <p:pic>
        <p:nvPicPr>
          <p:cNvPr name="Picture 23" id="23"/>
          <p:cNvPicPr>
            <a:picLocks noChangeAspect="true"/>
          </p:cNvPicPr>
          <p:nvPr/>
        </p:nvPicPr>
        <p:blipFill>
          <a:blip r:embed="rId10"/>
          <a:srcRect l="237" t="0" r="237" b="0"/>
          <a:stretch>
            <a:fillRect/>
          </a:stretch>
        </p:blipFill>
        <p:spPr>
          <a:xfrm flipH="false" flipV="false" rot="0">
            <a:off x="519428" y="3289695"/>
            <a:ext cx="16444299" cy="4824111"/>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441218" y="8965596"/>
            <a:ext cx="3352965" cy="2840876"/>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800000">
            <a:off x="14161143" y="-1503017"/>
            <a:ext cx="3352965" cy="2840876"/>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1001715">
            <a:off x="916737" y="2128696"/>
            <a:ext cx="1450030" cy="1130633"/>
          </a:xfrm>
          <a:prstGeom prst="rect">
            <a:avLst/>
          </a:prstGeom>
        </p:spPr>
      </p:pic>
      <p:pic>
        <p:nvPicPr>
          <p:cNvPr name="Picture 5" id="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649553">
            <a:off x="16915649" y="4829477"/>
            <a:ext cx="1562518" cy="1289788"/>
          </a:xfrm>
          <a:prstGeom prst="rect">
            <a:avLst/>
          </a:prstGeom>
        </p:spPr>
      </p:pic>
      <p:grpSp>
        <p:nvGrpSpPr>
          <p:cNvPr name="Group 6" id="6"/>
          <p:cNvGrpSpPr/>
          <p:nvPr/>
        </p:nvGrpSpPr>
        <p:grpSpPr>
          <a:xfrm rot="0">
            <a:off x="10609179" y="9850018"/>
            <a:ext cx="1172978" cy="1172978"/>
            <a:chOff x="0" y="0"/>
            <a:chExt cx="1563971" cy="1563971"/>
          </a:xfrm>
        </p:grpSpPr>
        <p:grpSp>
          <p:nvGrpSpPr>
            <p:cNvPr name="Group 7" id="7"/>
            <p:cNvGrpSpPr/>
            <p:nvPr/>
          </p:nvGrpSpPr>
          <p:grpSpPr>
            <a:xfrm rot="0">
              <a:off x="0" y="0"/>
              <a:ext cx="1563971" cy="1563971"/>
              <a:chOff x="0" y="0"/>
              <a:chExt cx="812800" cy="812800"/>
            </a:xfrm>
          </p:grpSpPr>
          <p:sp>
            <p:nvSpPr>
              <p:cNvPr name="Freeform 8" id="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5B4F47"/>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10" id="10"/>
            <p:cNvGrpSpPr/>
            <p:nvPr/>
          </p:nvGrpSpPr>
          <p:grpSpPr>
            <a:xfrm rot="0">
              <a:off x="167370" y="167370"/>
              <a:ext cx="1229231" cy="1229231"/>
              <a:chOff x="0" y="0"/>
              <a:chExt cx="812800" cy="812800"/>
            </a:xfrm>
          </p:grpSpPr>
          <p:sp>
            <p:nvSpPr>
              <p:cNvPr name="Freeform 11" id="1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13" id="13"/>
          <p:cNvGrpSpPr/>
          <p:nvPr/>
        </p:nvGrpSpPr>
        <p:grpSpPr>
          <a:xfrm rot="0">
            <a:off x="6237930" y="-571110"/>
            <a:ext cx="1142219" cy="1142219"/>
            <a:chOff x="0" y="0"/>
            <a:chExt cx="1522959" cy="1522959"/>
          </a:xfrm>
        </p:grpSpPr>
        <p:grpSp>
          <p:nvGrpSpPr>
            <p:cNvPr name="Group 14" id="14"/>
            <p:cNvGrpSpPr/>
            <p:nvPr/>
          </p:nvGrpSpPr>
          <p:grpSpPr>
            <a:xfrm rot="0">
              <a:off x="0" y="0"/>
              <a:ext cx="1522959" cy="1522959"/>
              <a:chOff x="0" y="0"/>
              <a:chExt cx="812800" cy="812800"/>
            </a:xfrm>
          </p:grpSpPr>
          <p:sp>
            <p:nvSpPr>
              <p:cNvPr name="Freeform 15" id="15"/>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5B4F47"/>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17" id="17"/>
            <p:cNvGrpSpPr/>
            <p:nvPr/>
          </p:nvGrpSpPr>
          <p:grpSpPr>
            <a:xfrm rot="0">
              <a:off x="162981" y="162981"/>
              <a:ext cx="1196997" cy="1196997"/>
              <a:chOff x="0" y="0"/>
              <a:chExt cx="812800" cy="812800"/>
            </a:xfrm>
          </p:grpSpPr>
          <p:sp>
            <p:nvSpPr>
              <p:cNvPr name="Freeform 18" id="1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20" id="20"/>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118492" y="-999804"/>
            <a:ext cx="4294383" cy="4114800"/>
          </a:xfrm>
          <a:prstGeom prst="rect">
            <a:avLst/>
          </a:prstGeom>
        </p:spPr>
      </p:pic>
      <p:pic>
        <p:nvPicPr>
          <p:cNvPr name="Picture 21" id="21"/>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10800000">
            <a:off x="15366916" y="7231994"/>
            <a:ext cx="4294383" cy="4114800"/>
          </a:xfrm>
          <a:prstGeom prst="rect">
            <a:avLst/>
          </a:prstGeom>
        </p:spPr>
      </p:pic>
      <p:pic>
        <p:nvPicPr>
          <p:cNvPr name="Picture 22" id="22"/>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2908466" y="2015034"/>
            <a:ext cx="3621218" cy="678978"/>
          </a:xfrm>
          <a:prstGeom prst="rect">
            <a:avLst/>
          </a:prstGeom>
        </p:spPr>
      </p:pic>
      <p:pic>
        <p:nvPicPr>
          <p:cNvPr name="Picture 23" id="23"/>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339879" y="4403559"/>
            <a:ext cx="3621218" cy="678978"/>
          </a:xfrm>
          <a:prstGeom prst="rect">
            <a:avLst/>
          </a:prstGeom>
        </p:spPr>
      </p:pic>
      <p:pic>
        <p:nvPicPr>
          <p:cNvPr name="Picture 24" id="24"/>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8553991" y="4206647"/>
            <a:ext cx="3978209" cy="745914"/>
          </a:xfrm>
          <a:prstGeom prst="rect">
            <a:avLst/>
          </a:prstGeom>
        </p:spPr>
      </p:pic>
      <p:pic>
        <p:nvPicPr>
          <p:cNvPr name="Picture 25" id="25"/>
          <p:cNvPicPr>
            <a:picLocks noChangeAspect="true"/>
          </p:cNvPicPr>
          <p:nvPr/>
        </p:nvPicPr>
        <p:blipFill>
          <a:blip r:embed="rId12"/>
          <a:srcRect l="0" t="0" r="0" b="0"/>
          <a:stretch>
            <a:fillRect/>
          </a:stretch>
        </p:blipFill>
        <p:spPr>
          <a:xfrm flipH="false" flipV="false" rot="0">
            <a:off x="8151674" y="151633"/>
            <a:ext cx="2391680" cy="2391680"/>
          </a:xfrm>
          <a:prstGeom prst="rect">
            <a:avLst/>
          </a:prstGeom>
        </p:spPr>
      </p:pic>
      <p:sp>
        <p:nvSpPr>
          <p:cNvPr name="TextBox 26" id="26"/>
          <p:cNvSpPr txBox="true"/>
          <p:nvPr/>
        </p:nvSpPr>
        <p:spPr>
          <a:xfrm rot="0">
            <a:off x="2175408" y="928230"/>
            <a:ext cx="6647401" cy="754253"/>
          </a:xfrm>
          <a:prstGeom prst="rect">
            <a:avLst/>
          </a:prstGeom>
        </p:spPr>
        <p:txBody>
          <a:bodyPr anchor="t" rtlCol="false" tIns="0" lIns="0" bIns="0" rIns="0">
            <a:spAutoFit/>
          </a:bodyPr>
          <a:lstStyle/>
          <a:p>
            <a:pPr algn="ctr">
              <a:lnSpc>
                <a:spcPts val="5656"/>
              </a:lnSpc>
            </a:pPr>
            <a:r>
              <a:rPr lang="en-US" sz="5600">
                <a:solidFill>
                  <a:srgbClr val="745E4D"/>
                </a:solidFill>
                <a:latin typeface="Alegreya Medium Bold"/>
              </a:rPr>
              <a:t>I servizi utilizzati</a:t>
            </a:r>
          </a:p>
        </p:txBody>
      </p:sp>
      <p:sp>
        <p:nvSpPr>
          <p:cNvPr name="TextBox 27" id="27"/>
          <p:cNvSpPr txBox="true"/>
          <p:nvPr/>
        </p:nvSpPr>
        <p:spPr>
          <a:xfrm rot="0">
            <a:off x="3269071" y="2079863"/>
            <a:ext cx="2900009" cy="463450"/>
          </a:xfrm>
          <a:prstGeom prst="rect">
            <a:avLst/>
          </a:prstGeom>
        </p:spPr>
        <p:txBody>
          <a:bodyPr anchor="t" rtlCol="false" tIns="0" lIns="0" bIns="0" rIns="0">
            <a:spAutoFit/>
          </a:bodyPr>
          <a:lstStyle/>
          <a:p>
            <a:pPr algn="ctr">
              <a:lnSpc>
                <a:spcPts val="3855"/>
              </a:lnSpc>
              <a:spcBef>
                <a:spcPct val="0"/>
              </a:spcBef>
            </a:pPr>
            <a:r>
              <a:rPr lang="en-US" sz="2753">
                <a:solidFill>
                  <a:srgbClr val="FFFFFF"/>
                </a:solidFill>
                <a:latin typeface="Open Sans Light Bold"/>
              </a:rPr>
              <a:t>LUIS</a:t>
            </a:r>
          </a:p>
        </p:txBody>
      </p:sp>
      <p:sp>
        <p:nvSpPr>
          <p:cNvPr name="TextBox 28" id="28"/>
          <p:cNvSpPr txBox="true"/>
          <p:nvPr/>
        </p:nvSpPr>
        <p:spPr>
          <a:xfrm rot="0">
            <a:off x="2908466" y="2759105"/>
            <a:ext cx="13899960" cy="1371342"/>
          </a:xfrm>
          <a:prstGeom prst="rect">
            <a:avLst/>
          </a:prstGeom>
        </p:spPr>
        <p:txBody>
          <a:bodyPr anchor="t" rtlCol="false" tIns="0" lIns="0" bIns="0" rIns="0">
            <a:spAutoFit/>
          </a:bodyPr>
          <a:lstStyle/>
          <a:p>
            <a:pPr>
              <a:lnSpc>
                <a:spcPts val="3668"/>
              </a:lnSpc>
            </a:pPr>
            <a:r>
              <a:rPr lang="en-US" sz="3057">
                <a:solidFill>
                  <a:srgbClr val="5B4F47"/>
                </a:solidFill>
                <a:latin typeface="Alegreya Medium"/>
              </a:rPr>
              <a:t>Il servizio LUIS si occupa ti interpretare il linguaggio naturale per capire l’intent dell’utente e le entità nella frase date in input dall'utente, in modo da poter elaborare il comando compreso</a:t>
            </a:r>
          </a:p>
        </p:txBody>
      </p:sp>
      <p:sp>
        <p:nvSpPr>
          <p:cNvPr name="TextBox 29" id="29"/>
          <p:cNvSpPr txBox="true"/>
          <p:nvPr/>
        </p:nvSpPr>
        <p:spPr>
          <a:xfrm rot="0">
            <a:off x="700483" y="4468388"/>
            <a:ext cx="2900009" cy="463450"/>
          </a:xfrm>
          <a:prstGeom prst="rect">
            <a:avLst/>
          </a:prstGeom>
        </p:spPr>
        <p:txBody>
          <a:bodyPr anchor="t" rtlCol="false" tIns="0" lIns="0" bIns="0" rIns="0">
            <a:spAutoFit/>
          </a:bodyPr>
          <a:lstStyle/>
          <a:p>
            <a:pPr algn="ctr">
              <a:lnSpc>
                <a:spcPts val="3855"/>
              </a:lnSpc>
              <a:spcBef>
                <a:spcPct val="0"/>
              </a:spcBef>
            </a:pPr>
            <a:r>
              <a:rPr lang="en-US" sz="2753">
                <a:solidFill>
                  <a:srgbClr val="FFFFFF"/>
                </a:solidFill>
                <a:latin typeface="Open Sans Light Bold"/>
              </a:rPr>
              <a:t>Bing Search</a:t>
            </a:r>
          </a:p>
        </p:txBody>
      </p:sp>
      <p:sp>
        <p:nvSpPr>
          <p:cNvPr name="TextBox 30" id="30"/>
          <p:cNvSpPr txBox="true"/>
          <p:nvPr/>
        </p:nvSpPr>
        <p:spPr>
          <a:xfrm rot="0">
            <a:off x="339879" y="5349237"/>
            <a:ext cx="7639765" cy="1371342"/>
          </a:xfrm>
          <a:prstGeom prst="rect">
            <a:avLst/>
          </a:prstGeom>
        </p:spPr>
        <p:txBody>
          <a:bodyPr anchor="t" rtlCol="false" tIns="0" lIns="0" bIns="0" rIns="0">
            <a:spAutoFit/>
          </a:bodyPr>
          <a:lstStyle/>
          <a:p>
            <a:pPr>
              <a:lnSpc>
                <a:spcPts val="3668"/>
              </a:lnSpc>
            </a:pPr>
            <a:r>
              <a:rPr lang="en-US" sz="3057">
                <a:solidFill>
                  <a:srgbClr val="5B4F47"/>
                </a:solidFill>
                <a:latin typeface="Alegreya Medium"/>
              </a:rPr>
              <a:t>Il servizio Bing Search si occupa di cercare in base all'input fornito dell'utente libri presenti sui vari store</a:t>
            </a:r>
          </a:p>
        </p:txBody>
      </p:sp>
      <p:sp>
        <p:nvSpPr>
          <p:cNvPr name="TextBox 31" id="31"/>
          <p:cNvSpPr txBox="true"/>
          <p:nvPr/>
        </p:nvSpPr>
        <p:spPr>
          <a:xfrm rot="0">
            <a:off x="8713131" y="4268749"/>
            <a:ext cx="3462078" cy="463450"/>
          </a:xfrm>
          <a:prstGeom prst="rect">
            <a:avLst/>
          </a:prstGeom>
        </p:spPr>
        <p:txBody>
          <a:bodyPr anchor="t" rtlCol="false" tIns="0" lIns="0" bIns="0" rIns="0">
            <a:spAutoFit/>
          </a:bodyPr>
          <a:lstStyle/>
          <a:p>
            <a:pPr algn="ctr">
              <a:lnSpc>
                <a:spcPts val="3855"/>
              </a:lnSpc>
              <a:spcBef>
                <a:spcPct val="0"/>
              </a:spcBef>
            </a:pPr>
            <a:r>
              <a:rPr lang="en-US" sz="2753">
                <a:solidFill>
                  <a:srgbClr val="FFFFFF"/>
                </a:solidFill>
                <a:latin typeface="Open Sans Light Bold"/>
              </a:rPr>
              <a:t>Google Book API</a:t>
            </a:r>
          </a:p>
        </p:txBody>
      </p:sp>
      <p:sp>
        <p:nvSpPr>
          <p:cNvPr name="TextBox 32" id="32"/>
          <p:cNvSpPr txBox="true"/>
          <p:nvPr/>
        </p:nvSpPr>
        <p:spPr>
          <a:xfrm rot="0">
            <a:off x="8531023" y="5149598"/>
            <a:ext cx="7941464" cy="1831631"/>
          </a:xfrm>
          <a:prstGeom prst="rect">
            <a:avLst/>
          </a:prstGeom>
        </p:spPr>
        <p:txBody>
          <a:bodyPr anchor="t" rtlCol="false" tIns="0" lIns="0" bIns="0" rIns="0">
            <a:spAutoFit/>
          </a:bodyPr>
          <a:lstStyle/>
          <a:p>
            <a:pPr>
              <a:lnSpc>
                <a:spcPts val="3668"/>
              </a:lnSpc>
            </a:pPr>
            <a:r>
              <a:rPr lang="en-US" sz="3057">
                <a:solidFill>
                  <a:srgbClr val="5B4F47"/>
                </a:solidFill>
                <a:latin typeface="Alegreya Medium"/>
              </a:rPr>
              <a:t>Il servizio Google Book API fornisce tutte le info di un libro dato in input, in particolare queste API vengono usate dopo la ricerca di Bing per ricavare tutte le info dei libri trovati da Bing</a:t>
            </a:r>
          </a:p>
        </p:txBody>
      </p:sp>
      <p:pic>
        <p:nvPicPr>
          <p:cNvPr name="Picture 33" id="33"/>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177680" y="6796779"/>
            <a:ext cx="5489193" cy="1029224"/>
          </a:xfrm>
          <a:prstGeom prst="rect">
            <a:avLst/>
          </a:prstGeom>
        </p:spPr>
      </p:pic>
      <p:sp>
        <p:nvSpPr>
          <p:cNvPr name="TextBox 34" id="34"/>
          <p:cNvSpPr txBox="true"/>
          <p:nvPr/>
        </p:nvSpPr>
        <p:spPr>
          <a:xfrm rot="0">
            <a:off x="345444" y="7055854"/>
            <a:ext cx="5153665" cy="463450"/>
          </a:xfrm>
          <a:prstGeom prst="rect">
            <a:avLst/>
          </a:prstGeom>
        </p:spPr>
        <p:txBody>
          <a:bodyPr anchor="t" rtlCol="false" tIns="0" lIns="0" bIns="0" rIns="0">
            <a:spAutoFit/>
          </a:bodyPr>
          <a:lstStyle/>
          <a:p>
            <a:pPr algn="ctr">
              <a:lnSpc>
                <a:spcPts val="3855"/>
              </a:lnSpc>
              <a:spcBef>
                <a:spcPct val="0"/>
              </a:spcBef>
            </a:pPr>
            <a:r>
              <a:rPr lang="en-US" sz="2753">
                <a:solidFill>
                  <a:srgbClr val="FFFFFF"/>
                </a:solidFill>
                <a:latin typeface="Open Sans Light Bold"/>
              </a:rPr>
              <a:t>Riconscimento testo da foto</a:t>
            </a:r>
          </a:p>
        </p:txBody>
      </p:sp>
      <p:sp>
        <p:nvSpPr>
          <p:cNvPr name="TextBox 35" id="35"/>
          <p:cNvSpPr txBox="true"/>
          <p:nvPr/>
        </p:nvSpPr>
        <p:spPr>
          <a:xfrm rot="0">
            <a:off x="441218" y="7918052"/>
            <a:ext cx="16367208" cy="911053"/>
          </a:xfrm>
          <a:prstGeom prst="rect">
            <a:avLst/>
          </a:prstGeom>
        </p:spPr>
        <p:txBody>
          <a:bodyPr anchor="t" rtlCol="false" tIns="0" lIns="0" bIns="0" rIns="0">
            <a:spAutoFit/>
          </a:bodyPr>
          <a:lstStyle/>
          <a:p>
            <a:pPr>
              <a:lnSpc>
                <a:spcPts val="3668"/>
              </a:lnSpc>
            </a:pPr>
            <a:r>
              <a:rPr lang="en-US" sz="3057">
                <a:solidFill>
                  <a:srgbClr val="5B4F47"/>
                </a:solidFill>
                <a:latin typeface="Alegreya Medium"/>
              </a:rPr>
              <a:t>Il servizio cognitivo per il riconoscimento del testo occupa di ricavare il testo da una foto data in input da un utente, tale testo viene dato a Bing Search che esegue la ricerca dei libri</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232386" y="780249"/>
            <a:ext cx="6940280" cy="825881"/>
          </a:xfrm>
          <a:prstGeom prst="rect">
            <a:avLst/>
          </a:prstGeom>
        </p:spPr>
        <p:txBody>
          <a:bodyPr anchor="t" rtlCol="false" tIns="0" lIns="0" bIns="0" rIns="0">
            <a:spAutoFit/>
          </a:bodyPr>
          <a:lstStyle/>
          <a:p>
            <a:pPr algn="ctr">
              <a:lnSpc>
                <a:spcPts val="6262"/>
              </a:lnSpc>
            </a:pPr>
            <a:r>
              <a:rPr lang="en-US" sz="6200">
                <a:solidFill>
                  <a:srgbClr val="5B4F47"/>
                </a:solidFill>
                <a:latin typeface="Alegreya Medium Bold"/>
              </a:rPr>
              <a:t>Esempio di utilizzo</a:t>
            </a:r>
          </a:p>
        </p:txBody>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800000">
            <a:off x="14705440" y="-1389339"/>
            <a:ext cx="3352965" cy="2840876"/>
          </a:xfrm>
          <a:prstGeom prst="rect">
            <a:avLst/>
          </a:prstGeom>
        </p:spPr>
      </p:pic>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10496" y="8842342"/>
            <a:ext cx="3352965" cy="2840876"/>
          </a:xfrm>
          <a:prstGeom prst="rect">
            <a:avLst/>
          </a:prstGeom>
        </p:spPr>
      </p:pic>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649553">
            <a:off x="16915649" y="4829477"/>
            <a:ext cx="1562518" cy="1289788"/>
          </a:xfrm>
          <a:prstGeom prst="rect">
            <a:avLst/>
          </a:prstGeom>
        </p:spPr>
      </p:pic>
      <p:grpSp>
        <p:nvGrpSpPr>
          <p:cNvPr name="Group 6" id="6"/>
          <p:cNvGrpSpPr/>
          <p:nvPr/>
        </p:nvGrpSpPr>
        <p:grpSpPr>
          <a:xfrm rot="0">
            <a:off x="10609179" y="9850018"/>
            <a:ext cx="1172978" cy="1172978"/>
            <a:chOff x="0" y="0"/>
            <a:chExt cx="1563971" cy="1563971"/>
          </a:xfrm>
        </p:grpSpPr>
        <p:grpSp>
          <p:nvGrpSpPr>
            <p:cNvPr name="Group 7" id="7"/>
            <p:cNvGrpSpPr/>
            <p:nvPr/>
          </p:nvGrpSpPr>
          <p:grpSpPr>
            <a:xfrm rot="0">
              <a:off x="0" y="0"/>
              <a:ext cx="1563971" cy="1563971"/>
              <a:chOff x="0" y="0"/>
              <a:chExt cx="812800" cy="812800"/>
            </a:xfrm>
          </p:grpSpPr>
          <p:sp>
            <p:nvSpPr>
              <p:cNvPr name="Freeform 8" id="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10" id="10"/>
            <p:cNvGrpSpPr/>
            <p:nvPr/>
          </p:nvGrpSpPr>
          <p:grpSpPr>
            <a:xfrm rot="0">
              <a:off x="167370" y="167370"/>
              <a:ext cx="1229231" cy="1229231"/>
              <a:chOff x="0" y="0"/>
              <a:chExt cx="812800" cy="812800"/>
            </a:xfrm>
          </p:grpSpPr>
          <p:sp>
            <p:nvSpPr>
              <p:cNvPr name="Freeform 11" id="1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13" id="13"/>
          <p:cNvGrpSpPr/>
          <p:nvPr/>
        </p:nvGrpSpPr>
        <p:grpSpPr>
          <a:xfrm rot="0">
            <a:off x="6237930" y="-571110"/>
            <a:ext cx="1142219" cy="1142219"/>
            <a:chOff x="0" y="0"/>
            <a:chExt cx="1522959" cy="1522959"/>
          </a:xfrm>
        </p:grpSpPr>
        <p:grpSp>
          <p:nvGrpSpPr>
            <p:cNvPr name="Group 14" id="14"/>
            <p:cNvGrpSpPr/>
            <p:nvPr/>
          </p:nvGrpSpPr>
          <p:grpSpPr>
            <a:xfrm rot="0">
              <a:off x="0" y="0"/>
              <a:ext cx="1522959" cy="1522959"/>
              <a:chOff x="0" y="0"/>
              <a:chExt cx="812800" cy="812800"/>
            </a:xfrm>
          </p:grpSpPr>
          <p:sp>
            <p:nvSpPr>
              <p:cNvPr name="Freeform 15" id="15"/>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17" id="17"/>
            <p:cNvGrpSpPr/>
            <p:nvPr/>
          </p:nvGrpSpPr>
          <p:grpSpPr>
            <a:xfrm rot="0">
              <a:off x="162981" y="162981"/>
              <a:ext cx="1196997" cy="1196997"/>
              <a:chOff x="0" y="0"/>
              <a:chExt cx="812800" cy="812800"/>
            </a:xfrm>
          </p:grpSpPr>
          <p:sp>
            <p:nvSpPr>
              <p:cNvPr name="Freeform 18" id="1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20" id="20"/>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118492" y="-999804"/>
            <a:ext cx="4294383" cy="4114800"/>
          </a:xfrm>
          <a:prstGeom prst="rect">
            <a:avLst/>
          </a:prstGeom>
        </p:spPr>
      </p:pic>
      <p:pic>
        <p:nvPicPr>
          <p:cNvPr name="Picture 21" id="21"/>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10800000">
            <a:off x="15366916" y="7231994"/>
            <a:ext cx="4294383" cy="4114800"/>
          </a:xfrm>
          <a:prstGeom prst="rect">
            <a:avLst/>
          </a:prstGeom>
        </p:spPr>
      </p:pic>
      <p:pic>
        <p:nvPicPr>
          <p:cNvPr name="Picture 22" id="22"/>
          <p:cNvPicPr>
            <a:picLocks noChangeAspect="true"/>
          </p:cNvPicPr>
          <p:nvPr/>
        </p:nvPicPr>
        <p:blipFill>
          <a:blip r:embed="rId8"/>
          <a:srcRect l="0" t="0" r="0" b="0"/>
          <a:stretch>
            <a:fillRect/>
          </a:stretch>
        </p:blipFill>
        <p:spPr>
          <a:xfrm flipH="false" flipV="false" rot="0">
            <a:off x="1986978" y="1701380"/>
            <a:ext cx="6666914" cy="6773301"/>
          </a:xfrm>
          <a:prstGeom prst="rect">
            <a:avLst/>
          </a:prstGeom>
        </p:spPr>
      </p:pic>
      <p:pic>
        <p:nvPicPr>
          <p:cNvPr name="Picture 23" id="23"/>
          <p:cNvPicPr>
            <a:picLocks noChangeAspect="true"/>
          </p:cNvPicPr>
          <p:nvPr/>
        </p:nvPicPr>
        <p:blipFill>
          <a:blip r:embed="rId9"/>
          <a:srcRect l="0" t="0" r="0" b="0"/>
          <a:stretch>
            <a:fillRect/>
          </a:stretch>
        </p:blipFill>
        <p:spPr>
          <a:xfrm flipH="false" flipV="false" rot="0">
            <a:off x="9627403" y="1279338"/>
            <a:ext cx="5739513" cy="7563004"/>
          </a:xfrm>
          <a:prstGeom prst="rect">
            <a:avLst/>
          </a:prstGeom>
        </p:spPr>
      </p:pic>
      <p:pic>
        <p:nvPicPr>
          <p:cNvPr name="Picture 24" id="24"/>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3331331" y="8569931"/>
            <a:ext cx="3978209" cy="745914"/>
          </a:xfrm>
          <a:prstGeom prst="rect">
            <a:avLst/>
          </a:prstGeom>
        </p:spPr>
      </p:pic>
      <p:pic>
        <p:nvPicPr>
          <p:cNvPr name="Picture 25" id="25"/>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10609179" y="8916437"/>
            <a:ext cx="3978209" cy="745914"/>
          </a:xfrm>
          <a:prstGeom prst="rect">
            <a:avLst/>
          </a:prstGeom>
        </p:spPr>
      </p:pic>
      <p:sp>
        <p:nvSpPr>
          <p:cNvPr name="TextBox 26" id="26"/>
          <p:cNvSpPr txBox="true"/>
          <p:nvPr/>
        </p:nvSpPr>
        <p:spPr>
          <a:xfrm rot="0">
            <a:off x="3490471" y="8632034"/>
            <a:ext cx="3462078" cy="463450"/>
          </a:xfrm>
          <a:prstGeom prst="rect">
            <a:avLst/>
          </a:prstGeom>
        </p:spPr>
        <p:txBody>
          <a:bodyPr anchor="t" rtlCol="false" tIns="0" lIns="0" bIns="0" rIns="0">
            <a:spAutoFit/>
          </a:bodyPr>
          <a:lstStyle/>
          <a:p>
            <a:pPr algn="ctr">
              <a:lnSpc>
                <a:spcPts val="3855"/>
              </a:lnSpc>
              <a:spcBef>
                <a:spcPct val="0"/>
              </a:spcBef>
            </a:pPr>
            <a:r>
              <a:rPr lang="en-US" sz="2753">
                <a:solidFill>
                  <a:srgbClr val="FFFFFF"/>
                </a:solidFill>
                <a:latin typeface="Open Sans Light Bold"/>
              </a:rPr>
              <a:t>Ricerca testuale</a:t>
            </a:r>
          </a:p>
        </p:txBody>
      </p:sp>
      <p:sp>
        <p:nvSpPr>
          <p:cNvPr name="TextBox 27" id="27"/>
          <p:cNvSpPr txBox="true"/>
          <p:nvPr/>
        </p:nvSpPr>
        <p:spPr>
          <a:xfrm rot="0">
            <a:off x="10768319" y="8978539"/>
            <a:ext cx="3819068" cy="463450"/>
          </a:xfrm>
          <a:prstGeom prst="rect">
            <a:avLst/>
          </a:prstGeom>
        </p:spPr>
        <p:txBody>
          <a:bodyPr anchor="t" rtlCol="false" tIns="0" lIns="0" bIns="0" rIns="0">
            <a:spAutoFit/>
          </a:bodyPr>
          <a:lstStyle/>
          <a:p>
            <a:pPr algn="ctr">
              <a:lnSpc>
                <a:spcPts val="3855"/>
              </a:lnSpc>
              <a:spcBef>
                <a:spcPct val="0"/>
              </a:spcBef>
            </a:pPr>
            <a:r>
              <a:rPr lang="en-US" sz="2753">
                <a:solidFill>
                  <a:srgbClr val="FFFFFF"/>
                </a:solidFill>
                <a:latin typeface="Open Sans Light Bold"/>
              </a:rPr>
              <a:t>Ricerca tramite foto</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441218" y="8965596"/>
            <a:ext cx="3352965" cy="2840876"/>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800000">
            <a:off x="14161143" y="-1503017"/>
            <a:ext cx="3352965" cy="2840876"/>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1001715">
            <a:off x="916737" y="2128696"/>
            <a:ext cx="1450030" cy="1130633"/>
          </a:xfrm>
          <a:prstGeom prst="rect">
            <a:avLst/>
          </a:prstGeom>
        </p:spPr>
      </p:pic>
      <p:pic>
        <p:nvPicPr>
          <p:cNvPr name="Picture 5" id="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649553">
            <a:off x="16915649" y="4829477"/>
            <a:ext cx="1562518" cy="1289788"/>
          </a:xfrm>
          <a:prstGeom prst="rect">
            <a:avLst/>
          </a:prstGeom>
        </p:spPr>
      </p:pic>
      <p:grpSp>
        <p:nvGrpSpPr>
          <p:cNvPr name="Group 6" id="6"/>
          <p:cNvGrpSpPr/>
          <p:nvPr/>
        </p:nvGrpSpPr>
        <p:grpSpPr>
          <a:xfrm rot="0">
            <a:off x="10609179" y="9850018"/>
            <a:ext cx="1172978" cy="1172978"/>
            <a:chOff x="0" y="0"/>
            <a:chExt cx="1563971" cy="1563971"/>
          </a:xfrm>
        </p:grpSpPr>
        <p:grpSp>
          <p:nvGrpSpPr>
            <p:cNvPr name="Group 7" id="7"/>
            <p:cNvGrpSpPr/>
            <p:nvPr/>
          </p:nvGrpSpPr>
          <p:grpSpPr>
            <a:xfrm rot="0">
              <a:off x="0" y="0"/>
              <a:ext cx="1563971" cy="1563971"/>
              <a:chOff x="0" y="0"/>
              <a:chExt cx="812800" cy="812800"/>
            </a:xfrm>
          </p:grpSpPr>
          <p:sp>
            <p:nvSpPr>
              <p:cNvPr name="Freeform 8" id="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5B4F47"/>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10" id="10"/>
            <p:cNvGrpSpPr/>
            <p:nvPr/>
          </p:nvGrpSpPr>
          <p:grpSpPr>
            <a:xfrm rot="0">
              <a:off x="167370" y="167370"/>
              <a:ext cx="1229231" cy="1229231"/>
              <a:chOff x="0" y="0"/>
              <a:chExt cx="812800" cy="812800"/>
            </a:xfrm>
          </p:grpSpPr>
          <p:sp>
            <p:nvSpPr>
              <p:cNvPr name="Freeform 11" id="1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13" id="13"/>
          <p:cNvGrpSpPr/>
          <p:nvPr/>
        </p:nvGrpSpPr>
        <p:grpSpPr>
          <a:xfrm rot="0">
            <a:off x="6237930" y="-571110"/>
            <a:ext cx="1142219" cy="1142219"/>
            <a:chOff x="0" y="0"/>
            <a:chExt cx="1522959" cy="1522959"/>
          </a:xfrm>
        </p:grpSpPr>
        <p:grpSp>
          <p:nvGrpSpPr>
            <p:cNvPr name="Group 14" id="14"/>
            <p:cNvGrpSpPr/>
            <p:nvPr/>
          </p:nvGrpSpPr>
          <p:grpSpPr>
            <a:xfrm rot="0">
              <a:off x="0" y="0"/>
              <a:ext cx="1522959" cy="1522959"/>
              <a:chOff x="0" y="0"/>
              <a:chExt cx="812800" cy="812800"/>
            </a:xfrm>
          </p:grpSpPr>
          <p:sp>
            <p:nvSpPr>
              <p:cNvPr name="Freeform 15" id="15"/>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5B4F47"/>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17" id="17"/>
            <p:cNvGrpSpPr/>
            <p:nvPr/>
          </p:nvGrpSpPr>
          <p:grpSpPr>
            <a:xfrm rot="0">
              <a:off x="162981" y="162981"/>
              <a:ext cx="1196997" cy="1196997"/>
              <a:chOff x="0" y="0"/>
              <a:chExt cx="812800" cy="812800"/>
            </a:xfrm>
          </p:grpSpPr>
          <p:sp>
            <p:nvSpPr>
              <p:cNvPr name="Freeform 18" id="1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20" id="20"/>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118492" y="-999804"/>
            <a:ext cx="4294383" cy="4114800"/>
          </a:xfrm>
          <a:prstGeom prst="rect">
            <a:avLst/>
          </a:prstGeom>
        </p:spPr>
      </p:pic>
      <p:pic>
        <p:nvPicPr>
          <p:cNvPr name="Picture 21" id="21"/>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10800000">
            <a:off x="15366916" y="7231994"/>
            <a:ext cx="4294383" cy="4114800"/>
          </a:xfrm>
          <a:prstGeom prst="rect">
            <a:avLst/>
          </a:prstGeom>
        </p:spPr>
      </p:pic>
      <p:pic>
        <p:nvPicPr>
          <p:cNvPr name="Picture 22" id="22"/>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2922277" y="1948099"/>
            <a:ext cx="3978209" cy="745914"/>
          </a:xfrm>
          <a:prstGeom prst="rect">
            <a:avLst/>
          </a:prstGeom>
        </p:spPr>
      </p:pic>
      <p:pic>
        <p:nvPicPr>
          <p:cNvPr name="Picture 23" id="23"/>
          <p:cNvPicPr>
            <a:picLocks noChangeAspect="true"/>
          </p:cNvPicPr>
          <p:nvPr/>
        </p:nvPicPr>
        <p:blipFill>
          <a:blip r:embed="rId12"/>
          <a:srcRect l="0" t="0" r="0" b="0"/>
          <a:stretch>
            <a:fillRect/>
          </a:stretch>
        </p:blipFill>
        <p:spPr>
          <a:xfrm flipH="false" flipV="false" rot="0">
            <a:off x="8151674" y="151633"/>
            <a:ext cx="2391680" cy="2391680"/>
          </a:xfrm>
          <a:prstGeom prst="rect">
            <a:avLst/>
          </a:prstGeom>
        </p:spPr>
      </p:pic>
      <p:sp>
        <p:nvSpPr>
          <p:cNvPr name="TextBox 24" id="24"/>
          <p:cNvSpPr txBox="true"/>
          <p:nvPr/>
        </p:nvSpPr>
        <p:spPr>
          <a:xfrm rot="0">
            <a:off x="2175408" y="928230"/>
            <a:ext cx="6647401" cy="754253"/>
          </a:xfrm>
          <a:prstGeom prst="rect">
            <a:avLst/>
          </a:prstGeom>
        </p:spPr>
        <p:txBody>
          <a:bodyPr anchor="t" rtlCol="false" tIns="0" lIns="0" bIns="0" rIns="0">
            <a:spAutoFit/>
          </a:bodyPr>
          <a:lstStyle/>
          <a:p>
            <a:pPr algn="ctr">
              <a:lnSpc>
                <a:spcPts val="5656"/>
              </a:lnSpc>
            </a:pPr>
            <a:r>
              <a:rPr lang="en-US" sz="5600">
                <a:solidFill>
                  <a:srgbClr val="745E4D"/>
                </a:solidFill>
                <a:latin typeface="Alegreya Medium Bold"/>
              </a:rPr>
              <a:t>I servizi utilizzati</a:t>
            </a:r>
          </a:p>
        </p:txBody>
      </p:sp>
      <p:sp>
        <p:nvSpPr>
          <p:cNvPr name="TextBox 25" id="25"/>
          <p:cNvSpPr txBox="true"/>
          <p:nvPr/>
        </p:nvSpPr>
        <p:spPr>
          <a:xfrm rot="0">
            <a:off x="3081417" y="2010201"/>
            <a:ext cx="3462078" cy="463450"/>
          </a:xfrm>
          <a:prstGeom prst="rect">
            <a:avLst/>
          </a:prstGeom>
        </p:spPr>
        <p:txBody>
          <a:bodyPr anchor="t" rtlCol="false" tIns="0" lIns="0" bIns="0" rIns="0">
            <a:spAutoFit/>
          </a:bodyPr>
          <a:lstStyle/>
          <a:p>
            <a:pPr algn="ctr">
              <a:lnSpc>
                <a:spcPts val="3855"/>
              </a:lnSpc>
              <a:spcBef>
                <a:spcPct val="0"/>
              </a:spcBef>
            </a:pPr>
            <a:r>
              <a:rPr lang="en-US" sz="2753">
                <a:solidFill>
                  <a:srgbClr val="FFFFFF"/>
                </a:solidFill>
                <a:latin typeface="Open Sans Light Bold"/>
              </a:rPr>
              <a:t>Google Book API</a:t>
            </a:r>
          </a:p>
        </p:txBody>
      </p:sp>
      <p:sp>
        <p:nvSpPr>
          <p:cNvPr name="TextBox 26" id="26"/>
          <p:cNvSpPr txBox="true"/>
          <p:nvPr/>
        </p:nvSpPr>
        <p:spPr>
          <a:xfrm rot="0">
            <a:off x="3081417" y="2862583"/>
            <a:ext cx="13727010" cy="1371342"/>
          </a:xfrm>
          <a:prstGeom prst="rect">
            <a:avLst/>
          </a:prstGeom>
        </p:spPr>
        <p:txBody>
          <a:bodyPr anchor="t" rtlCol="false" tIns="0" lIns="0" bIns="0" rIns="0">
            <a:spAutoFit/>
          </a:bodyPr>
          <a:lstStyle/>
          <a:p>
            <a:pPr>
              <a:lnSpc>
                <a:spcPts val="3668"/>
              </a:lnSpc>
            </a:pPr>
            <a:r>
              <a:rPr lang="en-US" sz="3057">
                <a:solidFill>
                  <a:srgbClr val="5B4F47"/>
                </a:solidFill>
                <a:latin typeface="Alegreya Medium"/>
              </a:rPr>
              <a:t>Il servizio Google Book API fornisce tutte le info di un libro dato in input, in particolare queste API vengono usate dopo la ricerca di Bing per ricavare tutte le info dei libri trovati da Bing</a:t>
            </a:r>
          </a:p>
        </p:txBody>
      </p:sp>
      <p:pic>
        <p:nvPicPr>
          <p:cNvPr name="Picture 27" id="27"/>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0" y="4395850"/>
            <a:ext cx="5489193" cy="1029224"/>
          </a:xfrm>
          <a:prstGeom prst="rect">
            <a:avLst/>
          </a:prstGeom>
        </p:spPr>
      </p:pic>
      <p:sp>
        <p:nvSpPr>
          <p:cNvPr name="TextBox 28" id="28"/>
          <p:cNvSpPr txBox="true"/>
          <p:nvPr/>
        </p:nvSpPr>
        <p:spPr>
          <a:xfrm rot="0">
            <a:off x="167764" y="4654925"/>
            <a:ext cx="5153665" cy="463450"/>
          </a:xfrm>
          <a:prstGeom prst="rect">
            <a:avLst/>
          </a:prstGeom>
        </p:spPr>
        <p:txBody>
          <a:bodyPr anchor="t" rtlCol="false" tIns="0" lIns="0" bIns="0" rIns="0">
            <a:spAutoFit/>
          </a:bodyPr>
          <a:lstStyle/>
          <a:p>
            <a:pPr algn="ctr">
              <a:lnSpc>
                <a:spcPts val="3855"/>
              </a:lnSpc>
              <a:spcBef>
                <a:spcPct val="0"/>
              </a:spcBef>
            </a:pPr>
            <a:r>
              <a:rPr lang="en-US" sz="2753">
                <a:solidFill>
                  <a:srgbClr val="FFFFFF"/>
                </a:solidFill>
                <a:latin typeface="Open Sans Light Bold"/>
              </a:rPr>
              <a:t>Riconscimento testo da foto</a:t>
            </a:r>
          </a:p>
        </p:txBody>
      </p:sp>
      <p:sp>
        <p:nvSpPr>
          <p:cNvPr name="TextBox 29" id="29"/>
          <p:cNvSpPr txBox="true"/>
          <p:nvPr/>
        </p:nvSpPr>
        <p:spPr>
          <a:xfrm rot="0">
            <a:off x="263538" y="5517123"/>
            <a:ext cx="16367208" cy="911053"/>
          </a:xfrm>
          <a:prstGeom prst="rect">
            <a:avLst/>
          </a:prstGeom>
        </p:spPr>
        <p:txBody>
          <a:bodyPr anchor="t" rtlCol="false" tIns="0" lIns="0" bIns="0" rIns="0">
            <a:spAutoFit/>
          </a:bodyPr>
          <a:lstStyle/>
          <a:p>
            <a:pPr>
              <a:lnSpc>
                <a:spcPts val="3668"/>
              </a:lnSpc>
            </a:pPr>
            <a:r>
              <a:rPr lang="en-US" sz="3057">
                <a:solidFill>
                  <a:srgbClr val="5B4F47"/>
                </a:solidFill>
                <a:latin typeface="Alegreya Medium"/>
              </a:rPr>
              <a:t>Il servizio cognitivo per il riconoscimento del testo occupa di ricavare il testo da una foto data in input da un utente, tale testo viene dato a Bing Search che esegue la ricerca dei libri</a:t>
            </a:r>
          </a:p>
        </p:txBody>
      </p:sp>
      <p:pic>
        <p:nvPicPr>
          <p:cNvPr name="Picture 30" id="30"/>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263538" y="6818701"/>
            <a:ext cx="3978209" cy="745914"/>
          </a:xfrm>
          <a:prstGeom prst="rect">
            <a:avLst/>
          </a:prstGeom>
        </p:spPr>
      </p:pic>
      <p:sp>
        <p:nvSpPr>
          <p:cNvPr name="TextBox 31" id="31"/>
          <p:cNvSpPr txBox="true"/>
          <p:nvPr/>
        </p:nvSpPr>
        <p:spPr>
          <a:xfrm rot="0">
            <a:off x="422678" y="6880803"/>
            <a:ext cx="3462078" cy="463450"/>
          </a:xfrm>
          <a:prstGeom prst="rect">
            <a:avLst/>
          </a:prstGeom>
        </p:spPr>
        <p:txBody>
          <a:bodyPr anchor="t" rtlCol="false" tIns="0" lIns="0" bIns="0" rIns="0">
            <a:spAutoFit/>
          </a:bodyPr>
          <a:lstStyle/>
          <a:p>
            <a:pPr algn="ctr">
              <a:lnSpc>
                <a:spcPts val="3855"/>
              </a:lnSpc>
              <a:spcBef>
                <a:spcPct val="0"/>
              </a:spcBef>
            </a:pPr>
            <a:r>
              <a:rPr lang="en-US" sz="2753">
                <a:solidFill>
                  <a:srgbClr val="FFFFFF"/>
                </a:solidFill>
                <a:latin typeface="Open Sans Light Bold"/>
              </a:rPr>
              <a:t>Azure SQL</a:t>
            </a:r>
          </a:p>
        </p:txBody>
      </p:sp>
      <p:sp>
        <p:nvSpPr>
          <p:cNvPr name="TextBox 32" id="32"/>
          <p:cNvSpPr txBox="true"/>
          <p:nvPr/>
        </p:nvSpPr>
        <p:spPr>
          <a:xfrm rot="0">
            <a:off x="422678" y="7733186"/>
            <a:ext cx="16683341" cy="911053"/>
          </a:xfrm>
          <a:prstGeom prst="rect">
            <a:avLst/>
          </a:prstGeom>
        </p:spPr>
        <p:txBody>
          <a:bodyPr anchor="t" rtlCol="false" tIns="0" lIns="0" bIns="0" rIns="0">
            <a:spAutoFit/>
          </a:bodyPr>
          <a:lstStyle/>
          <a:p>
            <a:pPr>
              <a:lnSpc>
                <a:spcPts val="3668"/>
              </a:lnSpc>
            </a:pPr>
            <a:r>
              <a:rPr lang="en-US" sz="3057">
                <a:solidFill>
                  <a:srgbClr val="5B4F47"/>
                </a:solidFill>
                <a:latin typeface="Alegreya Medium"/>
              </a:rPr>
              <a:t>Il servizio Azure SQL si occupa di memorizzare i libri preferiti degli utenti, le loro credenziali e il numero di ricerche effettuate per ogni libro</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232386" y="780249"/>
            <a:ext cx="10171619" cy="825881"/>
          </a:xfrm>
          <a:prstGeom prst="rect">
            <a:avLst/>
          </a:prstGeom>
        </p:spPr>
        <p:txBody>
          <a:bodyPr anchor="t" rtlCol="false" tIns="0" lIns="0" bIns="0" rIns="0">
            <a:spAutoFit/>
          </a:bodyPr>
          <a:lstStyle/>
          <a:p>
            <a:pPr algn="ctr">
              <a:lnSpc>
                <a:spcPts val="6262"/>
              </a:lnSpc>
            </a:pPr>
            <a:r>
              <a:rPr lang="en-US" sz="6200">
                <a:solidFill>
                  <a:srgbClr val="5B4F47"/>
                </a:solidFill>
                <a:latin typeface="Alegreya Medium Bold"/>
              </a:rPr>
              <a:t>Esempio di utilizzo - SQL DB</a:t>
            </a:r>
          </a:p>
        </p:txBody>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800000">
            <a:off x="14705440" y="-1389339"/>
            <a:ext cx="3352965" cy="2840876"/>
          </a:xfrm>
          <a:prstGeom prst="rect">
            <a:avLst/>
          </a:prstGeom>
        </p:spPr>
      </p:pic>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10496" y="8842342"/>
            <a:ext cx="3352965" cy="2840876"/>
          </a:xfrm>
          <a:prstGeom prst="rect">
            <a:avLst/>
          </a:prstGeom>
        </p:spPr>
      </p:pic>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649553">
            <a:off x="16915649" y="4829477"/>
            <a:ext cx="1562518" cy="1289788"/>
          </a:xfrm>
          <a:prstGeom prst="rect">
            <a:avLst/>
          </a:prstGeom>
        </p:spPr>
      </p:pic>
      <p:pic>
        <p:nvPicPr>
          <p:cNvPr name="Picture 6" id="6"/>
          <p:cNvPicPr>
            <a:picLocks noChangeAspect="true"/>
          </p:cNvPicPr>
          <p:nvPr/>
        </p:nvPicPr>
        <p:blipFill>
          <a:blip r:embed="rId6"/>
          <a:srcRect l="0" t="0" r="0" b="0"/>
          <a:stretch>
            <a:fillRect/>
          </a:stretch>
        </p:blipFill>
        <p:spPr>
          <a:xfrm flipH="false" flipV="false" rot="0">
            <a:off x="6865585" y="1701380"/>
            <a:ext cx="5299206" cy="8398481"/>
          </a:xfrm>
          <a:prstGeom prst="rect">
            <a:avLst/>
          </a:prstGeom>
        </p:spPr>
      </p:pic>
      <p:grpSp>
        <p:nvGrpSpPr>
          <p:cNvPr name="Group 7" id="7"/>
          <p:cNvGrpSpPr/>
          <p:nvPr/>
        </p:nvGrpSpPr>
        <p:grpSpPr>
          <a:xfrm rot="0">
            <a:off x="10609179" y="9850018"/>
            <a:ext cx="1172978" cy="1172978"/>
            <a:chOff x="0" y="0"/>
            <a:chExt cx="1563971" cy="1563971"/>
          </a:xfrm>
        </p:grpSpPr>
        <p:grpSp>
          <p:nvGrpSpPr>
            <p:cNvPr name="Group 8" id="8"/>
            <p:cNvGrpSpPr/>
            <p:nvPr/>
          </p:nvGrpSpPr>
          <p:grpSpPr>
            <a:xfrm rot="0">
              <a:off x="0" y="0"/>
              <a:ext cx="1563971" cy="1563971"/>
              <a:chOff x="0" y="0"/>
              <a:chExt cx="812800" cy="812800"/>
            </a:xfrm>
          </p:grpSpPr>
          <p:sp>
            <p:nvSpPr>
              <p:cNvPr name="Freeform 9" id="9"/>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nvGrpSpPr>
            <p:cNvPr name="Group 11" id="11"/>
            <p:cNvGrpSpPr/>
            <p:nvPr/>
          </p:nvGrpSpPr>
          <p:grpSpPr>
            <a:xfrm rot="0">
              <a:off x="167370" y="167370"/>
              <a:ext cx="1229231" cy="1229231"/>
              <a:chOff x="0" y="0"/>
              <a:chExt cx="812800" cy="812800"/>
            </a:xfrm>
          </p:grpSpPr>
          <p:sp>
            <p:nvSpPr>
              <p:cNvPr name="Freeform 12" id="12"/>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3171"/>
                  </a:lnSpc>
                </a:pPr>
              </a:p>
            </p:txBody>
          </p:sp>
        </p:grpSp>
      </p:grpSp>
      <p:grpSp>
        <p:nvGrpSpPr>
          <p:cNvPr name="Group 14" id="14"/>
          <p:cNvGrpSpPr/>
          <p:nvPr/>
        </p:nvGrpSpPr>
        <p:grpSpPr>
          <a:xfrm rot="0">
            <a:off x="6237930" y="-571110"/>
            <a:ext cx="1142219" cy="1142219"/>
            <a:chOff x="0" y="0"/>
            <a:chExt cx="1522959" cy="1522959"/>
          </a:xfrm>
        </p:grpSpPr>
        <p:grpSp>
          <p:nvGrpSpPr>
            <p:cNvPr name="Group 15" id="15"/>
            <p:cNvGrpSpPr/>
            <p:nvPr/>
          </p:nvGrpSpPr>
          <p:grpSpPr>
            <a:xfrm rot="0">
              <a:off x="0" y="0"/>
              <a:ext cx="1522959" cy="1522959"/>
              <a:chOff x="0" y="0"/>
              <a:chExt cx="812800" cy="812800"/>
            </a:xfrm>
          </p:grpSpPr>
          <p:sp>
            <p:nvSpPr>
              <p:cNvPr name="Freeform 16" id="16"/>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17A60"/>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nvGrpSpPr>
            <p:cNvPr name="Group 18" id="18"/>
            <p:cNvGrpSpPr/>
            <p:nvPr/>
          </p:nvGrpSpPr>
          <p:grpSpPr>
            <a:xfrm rot="0">
              <a:off x="162981" y="162981"/>
              <a:ext cx="1196997" cy="1196997"/>
              <a:chOff x="0" y="0"/>
              <a:chExt cx="812800" cy="812800"/>
            </a:xfrm>
          </p:grpSpPr>
          <p:sp>
            <p:nvSpPr>
              <p:cNvPr name="Freeform 19" id="19"/>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3088"/>
                  </a:lnSpc>
                </a:pPr>
              </a:p>
            </p:txBody>
          </p:sp>
        </p:grpSp>
      </p:grpSp>
      <p:pic>
        <p:nvPicPr>
          <p:cNvPr name="Picture 21" id="21"/>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118492" y="-999804"/>
            <a:ext cx="4294383" cy="4114800"/>
          </a:xfrm>
          <a:prstGeom prst="rect">
            <a:avLst/>
          </a:prstGeom>
        </p:spPr>
      </p:pic>
      <p:pic>
        <p:nvPicPr>
          <p:cNvPr name="Picture 22" id="22"/>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10800000">
            <a:off x="15366916" y="7231994"/>
            <a:ext cx="4294383" cy="4114800"/>
          </a:xfrm>
          <a:prstGeom prst="rect">
            <a:avLst/>
          </a:prstGeom>
        </p:spPr>
      </p:pic>
      <p:pic>
        <p:nvPicPr>
          <p:cNvPr name="Picture 23" id="23"/>
          <p:cNvPicPr>
            <a:picLocks noChangeAspect="true"/>
          </p:cNvPicPr>
          <p:nvPr/>
        </p:nvPicPr>
        <p:blipFill>
          <a:blip r:embed="rId9"/>
          <a:srcRect l="0" t="0" r="0" b="0"/>
          <a:stretch>
            <a:fillRect/>
          </a:stretch>
        </p:blipFill>
        <p:spPr>
          <a:xfrm flipH="false" flipV="false" rot="0">
            <a:off x="15927597" y="1451537"/>
            <a:ext cx="2130808" cy="213080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DAFeaSoDxiU</dc:identifier>
  <dcterms:modified xsi:type="dcterms:W3CDTF">2011-08-01T06:04:30Z</dcterms:modified>
  <cp:revision>1</cp:revision>
  <dc:title>Book Finder</dc:title>
</cp:coreProperties>
</file>

<file path=docProps/thumbnail.jpeg>
</file>